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Newsreader"/>
      <p:regular r:id="rId20"/>
      <p:bold r:id="rId21"/>
      <p:italic r:id="rId22"/>
      <p:boldItalic r:id="rId23"/>
    </p:embeddedFont>
    <p:embeddedFont>
      <p:font typeface="DM Sans Light"/>
      <p:regular r:id="rId24"/>
      <p:bold r:id="rId25"/>
      <p:italic r:id="rId26"/>
      <p:boldItalic r:id="rId27"/>
    </p:embeddedFont>
    <p:embeddedFont>
      <p:font typeface="DM Sans SemiBold"/>
      <p:regular r:id="rId28"/>
      <p:bold r:id="rId29"/>
      <p:italic r:id="rId30"/>
      <p:boldItalic r:id="rId31"/>
    </p:embeddedFont>
    <p:embeddedFont>
      <p:font typeface="Newsreader Medium"/>
      <p:regular r:id="rId32"/>
      <p:bold r:id="rId33"/>
      <p:italic r:id="rId34"/>
      <p:boldItalic r:id="rId35"/>
    </p:embeddedFont>
    <p:embeddedFont>
      <p:font typeface="DM Sans"/>
      <p:regular r:id="rId36"/>
      <p:bold r:id="rId37"/>
      <p:italic r:id="rId38"/>
      <p:boldItalic r:id="rId39"/>
    </p:embeddedFont>
    <p:embeddedFont>
      <p:font typeface="Newsreader SemiBold"/>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12A493-0526-42A9-9B61-AF3729B48866}">
  <a:tblStyle styleId="{9812A493-0526-42A9-9B61-AF3729B4886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ewsreaderSemiBold-regular.fntdata"/><Relationship Id="rId42" Type="http://schemas.openxmlformats.org/officeDocument/2006/relationships/font" Target="fonts/NewsreaderSemiBold-italic.fntdata"/><Relationship Id="rId41" Type="http://schemas.openxmlformats.org/officeDocument/2006/relationships/font" Target="fonts/NewsreaderSemiBold-bold.fntdata"/><Relationship Id="rId43" Type="http://schemas.openxmlformats.org/officeDocument/2006/relationships/font" Target="fonts/Newsreader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DMSansSemiBold-boldItalic.fntdata"/><Relationship Id="rId30" Type="http://schemas.openxmlformats.org/officeDocument/2006/relationships/font" Target="fonts/DMSansSemiBold-italic.fntdata"/><Relationship Id="rId33" Type="http://schemas.openxmlformats.org/officeDocument/2006/relationships/font" Target="fonts/NewsreaderMedium-bold.fntdata"/><Relationship Id="rId32" Type="http://schemas.openxmlformats.org/officeDocument/2006/relationships/font" Target="fonts/NewsreaderMedium-regular.fntdata"/><Relationship Id="rId35" Type="http://schemas.openxmlformats.org/officeDocument/2006/relationships/font" Target="fonts/NewsreaderMedium-boldItalic.fntdata"/><Relationship Id="rId34" Type="http://schemas.openxmlformats.org/officeDocument/2006/relationships/font" Target="fonts/NewsreaderMedium-italic.fntdata"/><Relationship Id="rId37" Type="http://schemas.openxmlformats.org/officeDocument/2006/relationships/font" Target="fonts/DMSans-bold.fntdata"/><Relationship Id="rId36" Type="http://schemas.openxmlformats.org/officeDocument/2006/relationships/font" Target="fonts/DMSans-regular.fntdata"/><Relationship Id="rId39" Type="http://schemas.openxmlformats.org/officeDocument/2006/relationships/font" Target="fonts/DMSans-boldItalic.fntdata"/><Relationship Id="rId38" Type="http://schemas.openxmlformats.org/officeDocument/2006/relationships/font" Target="fonts/DMSans-italic.fntdata"/><Relationship Id="rId20" Type="http://schemas.openxmlformats.org/officeDocument/2006/relationships/font" Target="fonts/Newsreader-regular.fntdata"/><Relationship Id="rId22" Type="http://schemas.openxmlformats.org/officeDocument/2006/relationships/font" Target="fonts/Newsreader-italic.fntdata"/><Relationship Id="rId21" Type="http://schemas.openxmlformats.org/officeDocument/2006/relationships/font" Target="fonts/Newsreader-bold.fntdata"/><Relationship Id="rId24" Type="http://schemas.openxmlformats.org/officeDocument/2006/relationships/font" Target="fonts/DMSansLight-regular.fntdata"/><Relationship Id="rId23" Type="http://schemas.openxmlformats.org/officeDocument/2006/relationships/font" Target="fonts/Newsreader-boldItalic.fntdata"/><Relationship Id="rId26" Type="http://schemas.openxmlformats.org/officeDocument/2006/relationships/font" Target="fonts/DMSansLight-italic.fntdata"/><Relationship Id="rId25" Type="http://schemas.openxmlformats.org/officeDocument/2006/relationships/font" Target="fonts/DMSansLight-bold.fntdata"/><Relationship Id="rId28" Type="http://schemas.openxmlformats.org/officeDocument/2006/relationships/font" Target="fonts/DMSansSemiBold-regular.fntdata"/><Relationship Id="rId27" Type="http://schemas.openxmlformats.org/officeDocument/2006/relationships/font" Target="fonts/DMSansLight-boldItalic.fntdata"/><Relationship Id="rId29" Type="http://schemas.openxmlformats.org/officeDocument/2006/relationships/font" Target="fonts/DMSansSemiBo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78dddbbf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78dddbbf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378dddbbfff_0_1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78dddbbfff_0_1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379daf92793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379daf92793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379daf92793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379daf92793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78dddbbfff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78dddbbfff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78dddbbff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78dddbbff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78dddbbff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78dddbbff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378dddbbfff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378dddbbfff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378dddbbfff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378dddbbfff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79daf9279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79daf9279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379daf9279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379daf9279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379daf9279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379daf9279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379daf9279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379daf9279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only">
  <p:cSld name="BLANK_1_1_1_1">
    <p:spTree>
      <p:nvGrpSpPr>
        <p:cNvPr id="9" name="Shape 9"/>
        <p:cNvGrpSpPr/>
        <p:nvPr/>
      </p:nvGrpSpPr>
      <p:grpSpPr>
        <a:xfrm>
          <a:off x="0" y="0"/>
          <a:ext cx="0" cy="0"/>
          <a:chOff x="0" y="0"/>
          <a:chExt cx="0" cy="0"/>
        </a:xfrm>
      </p:grpSpPr>
      <p:sp>
        <p:nvSpPr>
          <p:cNvPr id="10" name="Google Shape;10;p2"/>
          <p:cNvSpPr txBox="1"/>
          <p:nvPr>
            <p:ph type="title"/>
          </p:nvPr>
        </p:nvSpPr>
        <p:spPr>
          <a:xfrm>
            <a:off x="361975" y="957403"/>
            <a:ext cx="56274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11" name="Google Shape;11;p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_2">
    <p:bg>
      <p:bgPr>
        <a:solidFill>
          <a:schemeClr val="lt1"/>
        </a:solidFill>
      </p:bgPr>
    </p:bg>
    <p:spTree>
      <p:nvGrpSpPr>
        <p:cNvPr id="97" name="Shape 97"/>
        <p:cNvGrpSpPr/>
        <p:nvPr/>
      </p:nvGrpSpPr>
      <p:grpSpPr>
        <a:xfrm>
          <a:off x="0" y="0"/>
          <a:ext cx="0" cy="0"/>
          <a:chOff x="0" y="0"/>
          <a:chExt cx="0" cy="0"/>
        </a:xfrm>
      </p:grpSpPr>
      <p:sp>
        <p:nvSpPr>
          <p:cNvPr id="98" name="Google Shape;98;p1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99" name="Google Shape;99;p11"/>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00" name="Google Shape;100;p11"/>
          <p:cNvSpPr txBox="1"/>
          <p:nvPr>
            <p:ph idx="2" type="body"/>
          </p:nvPr>
        </p:nvSpPr>
        <p:spPr>
          <a:xfrm>
            <a:off x="7130875"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01" name="Google Shape;101;p11"/>
          <p:cNvSpPr txBox="1"/>
          <p:nvPr>
            <p:ph idx="3" type="subTitle"/>
          </p:nvPr>
        </p:nvSpPr>
        <p:spPr>
          <a:xfrm>
            <a:off x="7130875"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02" name="Google Shape;102;p11"/>
          <p:cNvSpPr txBox="1"/>
          <p:nvPr>
            <p:ph idx="4" type="subTitle"/>
          </p:nvPr>
        </p:nvSpPr>
        <p:spPr>
          <a:xfrm>
            <a:off x="7130875"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03" name="Google Shape;103;p11"/>
          <p:cNvSpPr txBox="1"/>
          <p:nvPr>
            <p:ph idx="5" type="body"/>
          </p:nvPr>
        </p:nvSpPr>
        <p:spPr>
          <a:xfrm>
            <a:off x="4892138"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04" name="Google Shape;104;p11"/>
          <p:cNvSpPr txBox="1"/>
          <p:nvPr>
            <p:ph idx="6" type="subTitle"/>
          </p:nvPr>
        </p:nvSpPr>
        <p:spPr>
          <a:xfrm>
            <a:off x="4892138"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05" name="Google Shape;105;p11"/>
          <p:cNvSpPr txBox="1"/>
          <p:nvPr>
            <p:ph idx="7" type="subTitle"/>
          </p:nvPr>
        </p:nvSpPr>
        <p:spPr>
          <a:xfrm>
            <a:off x="4892138"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06" name="Google Shape;106;p11"/>
          <p:cNvSpPr txBox="1"/>
          <p:nvPr>
            <p:ph idx="8" type="body"/>
          </p:nvPr>
        </p:nvSpPr>
        <p:spPr>
          <a:xfrm>
            <a:off x="2607050" y="3628800"/>
            <a:ext cx="1645800" cy="6801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nSpc>
                <a:spcPct val="100000"/>
              </a:lnSpc>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07" name="Google Shape;107;p11"/>
          <p:cNvSpPr txBox="1"/>
          <p:nvPr>
            <p:ph idx="9" type="subTitle"/>
          </p:nvPr>
        </p:nvSpPr>
        <p:spPr>
          <a:xfrm>
            <a:off x="2607050"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08" name="Google Shape;108;p11"/>
          <p:cNvSpPr txBox="1"/>
          <p:nvPr>
            <p:ph idx="13" type="subTitle"/>
          </p:nvPr>
        </p:nvSpPr>
        <p:spPr>
          <a:xfrm>
            <a:off x="2607050"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09" name="Google Shape;109;p11"/>
          <p:cNvSpPr txBox="1"/>
          <p:nvPr>
            <p:ph idx="14" type="body"/>
          </p:nvPr>
        </p:nvSpPr>
        <p:spPr>
          <a:xfrm>
            <a:off x="361975"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10" name="Google Shape;110;p11"/>
          <p:cNvSpPr txBox="1"/>
          <p:nvPr>
            <p:ph idx="15" type="subTitle"/>
          </p:nvPr>
        </p:nvSpPr>
        <p:spPr>
          <a:xfrm>
            <a:off x="361975"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11" name="Google Shape;111;p11"/>
          <p:cNvSpPr txBox="1"/>
          <p:nvPr>
            <p:ph idx="16" type="subTitle"/>
          </p:nvPr>
        </p:nvSpPr>
        <p:spPr>
          <a:xfrm>
            <a:off x="361975"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12" name="Google Shape;112;p11"/>
          <p:cNvSpPr txBox="1"/>
          <p:nvPr>
            <p:ph idx="17"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9pPr>
          </a:lstStyle>
          <a:p/>
        </p:txBody>
      </p:sp>
      <p:sp>
        <p:nvSpPr>
          <p:cNvPr id="113" name="Google Shape;113;p11"/>
          <p:cNvSpPr txBox="1"/>
          <p:nvPr>
            <p:ph type="title"/>
          </p:nvPr>
        </p:nvSpPr>
        <p:spPr>
          <a:xfrm>
            <a:off x="1406600" y="988557"/>
            <a:ext cx="6330900" cy="587700"/>
          </a:xfrm>
          <a:prstGeom prst="rect">
            <a:avLst/>
          </a:prstGeom>
        </p:spPr>
        <p:txBody>
          <a:bodyPr anchorCtr="0" anchor="t" bIns="0" lIns="0" spcFirstLastPara="1" rIns="0" wrap="square" tIns="0">
            <a:noAutofit/>
          </a:bodyPr>
          <a:lstStyle>
            <a:lvl1pPr lvl="0" algn="ctr">
              <a:lnSpc>
                <a:spcPct val="90000"/>
              </a:lnSpc>
              <a:spcBef>
                <a:spcPts val="0"/>
              </a:spcBef>
              <a:spcAft>
                <a:spcPts val="0"/>
              </a:spcAft>
              <a:buNone/>
              <a:defRPr sz="2200">
                <a:solidFill>
                  <a:schemeClr val="dk1"/>
                </a:solidFill>
              </a:defRPr>
            </a:lvl1pPr>
            <a:lvl2pPr lvl="1" algn="ctr">
              <a:lnSpc>
                <a:spcPct val="90000"/>
              </a:lnSpc>
              <a:spcBef>
                <a:spcPts val="0"/>
              </a:spcBef>
              <a:spcAft>
                <a:spcPts val="0"/>
              </a:spcAft>
              <a:buNone/>
              <a:defRPr sz="2200">
                <a:solidFill>
                  <a:schemeClr val="dk1"/>
                </a:solidFill>
              </a:defRPr>
            </a:lvl2pPr>
            <a:lvl3pPr lvl="2" algn="ctr">
              <a:lnSpc>
                <a:spcPct val="90000"/>
              </a:lnSpc>
              <a:spcBef>
                <a:spcPts val="0"/>
              </a:spcBef>
              <a:spcAft>
                <a:spcPts val="0"/>
              </a:spcAft>
              <a:buNone/>
              <a:defRPr sz="2200">
                <a:solidFill>
                  <a:schemeClr val="dk1"/>
                </a:solidFill>
              </a:defRPr>
            </a:lvl3pPr>
            <a:lvl4pPr lvl="3" algn="ctr">
              <a:lnSpc>
                <a:spcPct val="90000"/>
              </a:lnSpc>
              <a:spcBef>
                <a:spcPts val="0"/>
              </a:spcBef>
              <a:spcAft>
                <a:spcPts val="0"/>
              </a:spcAft>
              <a:buNone/>
              <a:defRPr sz="2200">
                <a:solidFill>
                  <a:schemeClr val="dk1"/>
                </a:solidFill>
              </a:defRPr>
            </a:lvl4pPr>
            <a:lvl5pPr lvl="4" algn="ctr">
              <a:lnSpc>
                <a:spcPct val="90000"/>
              </a:lnSpc>
              <a:spcBef>
                <a:spcPts val="0"/>
              </a:spcBef>
              <a:spcAft>
                <a:spcPts val="0"/>
              </a:spcAft>
              <a:buNone/>
              <a:defRPr sz="2200">
                <a:solidFill>
                  <a:schemeClr val="dk1"/>
                </a:solidFill>
              </a:defRPr>
            </a:lvl5pPr>
            <a:lvl6pPr lvl="5" algn="ctr">
              <a:lnSpc>
                <a:spcPct val="90000"/>
              </a:lnSpc>
              <a:spcBef>
                <a:spcPts val="0"/>
              </a:spcBef>
              <a:spcAft>
                <a:spcPts val="0"/>
              </a:spcAft>
              <a:buNone/>
              <a:defRPr sz="2200">
                <a:solidFill>
                  <a:schemeClr val="dk1"/>
                </a:solidFill>
              </a:defRPr>
            </a:lvl6pPr>
            <a:lvl7pPr lvl="6" algn="ctr">
              <a:lnSpc>
                <a:spcPct val="90000"/>
              </a:lnSpc>
              <a:spcBef>
                <a:spcPts val="0"/>
              </a:spcBef>
              <a:spcAft>
                <a:spcPts val="0"/>
              </a:spcAft>
              <a:buNone/>
              <a:defRPr sz="2200">
                <a:solidFill>
                  <a:schemeClr val="dk1"/>
                </a:solidFill>
              </a:defRPr>
            </a:lvl7pPr>
            <a:lvl8pPr lvl="7" algn="ctr">
              <a:lnSpc>
                <a:spcPct val="90000"/>
              </a:lnSpc>
              <a:spcBef>
                <a:spcPts val="0"/>
              </a:spcBef>
              <a:spcAft>
                <a:spcPts val="0"/>
              </a:spcAft>
              <a:buNone/>
              <a:defRPr sz="2200">
                <a:solidFill>
                  <a:schemeClr val="dk1"/>
                </a:solidFill>
              </a:defRPr>
            </a:lvl8pPr>
            <a:lvl9pPr lvl="8" algn="ctr">
              <a:lnSpc>
                <a:spcPct val="90000"/>
              </a:lnSpc>
              <a:spcBef>
                <a:spcPts val="0"/>
              </a:spcBef>
              <a:spcAft>
                <a:spcPts val="0"/>
              </a:spcAft>
              <a:buNone/>
              <a:defRPr sz="2200">
                <a:solidFill>
                  <a:schemeClr val="dk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7_1_1_1_1_1_1_1_1_1_1_1_1_1_1_1_1">
    <p:bg>
      <p:bgPr>
        <a:solidFill>
          <a:schemeClr val="lt1"/>
        </a:solidFill>
      </p:bgPr>
    </p:bg>
    <p:spTree>
      <p:nvGrpSpPr>
        <p:cNvPr id="114" name="Shape 114"/>
        <p:cNvGrpSpPr/>
        <p:nvPr/>
      </p:nvGrpSpPr>
      <p:grpSpPr>
        <a:xfrm>
          <a:off x="0" y="0"/>
          <a:ext cx="0" cy="0"/>
          <a:chOff x="0" y="0"/>
          <a:chExt cx="0" cy="0"/>
        </a:xfrm>
      </p:grpSpPr>
      <p:sp>
        <p:nvSpPr>
          <p:cNvPr id="115" name="Google Shape;115;p12"/>
          <p:cNvSpPr/>
          <p:nvPr>
            <p:ph idx="2" type="pic"/>
          </p:nvPr>
        </p:nvSpPr>
        <p:spPr>
          <a:xfrm>
            <a:off x="4587725" y="-8750"/>
            <a:ext cx="4572000" cy="5152200"/>
          </a:xfrm>
          <a:prstGeom prst="rect">
            <a:avLst/>
          </a:prstGeom>
          <a:noFill/>
          <a:ln>
            <a:noFill/>
          </a:ln>
        </p:spPr>
      </p:sp>
      <p:sp>
        <p:nvSpPr>
          <p:cNvPr id="116" name="Google Shape;116;p12"/>
          <p:cNvSpPr txBox="1"/>
          <p:nvPr>
            <p:ph type="title"/>
          </p:nvPr>
        </p:nvSpPr>
        <p:spPr>
          <a:xfrm>
            <a:off x="361975" y="923525"/>
            <a:ext cx="3860100" cy="5877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None/>
              <a:defRPr sz="4200">
                <a:solidFill>
                  <a:schemeClr val="dk1"/>
                </a:solidFill>
              </a:defRPr>
            </a:lvl1pPr>
            <a:lvl2pPr lvl="1" algn="ctr">
              <a:lnSpc>
                <a:spcPct val="115000"/>
              </a:lnSpc>
              <a:spcBef>
                <a:spcPts val="0"/>
              </a:spcBef>
              <a:spcAft>
                <a:spcPts val="0"/>
              </a:spcAft>
              <a:buNone/>
              <a:defRPr>
                <a:solidFill>
                  <a:schemeClr val="dk1"/>
                </a:solidFill>
              </a:defRPr>
            </a:lvl2pPr>
            <a:lvl3pPr lvl="2" algn="ctr">
              <a:lnSpc>
                <a:spcPct val="115000"/>
              </a:lnSpc>
              <a:spcBef>
                <a:spcPts val="0"/>
              </a:spcBef>
              <a:spcAft>
                <a:spcPts val="0"/>
              </a:spcAft>
              <a:buNone/>
              <a:defRPr>
                <a:solidFill>
                  <a:schemeClr val="dk1"/>
                </a:solidFill>
              </a:defRPr>
            </a:lvl3pPr>
            <a:lvl4pPr lvl="3" algn="ctr">
              <a:lnSpc>
                <a:spcPct val="115000"/>
              </a:lnSpc>
              <a:spcBef>
                <a:spcPts val="0"/>
              </a:spcBef>
              <a:spcAft>
                <a:spcPts val="0"/>
              </a:spcAft>
              <a:buNone/>
              <a:defRPr>
                <a:solidFill>
                  <a:schemeClr val="dk1"/>
                </a:solidFill>
              </a:defRPr>
            </a:lvl4pPr>
            <a:lvl5pPr lvl="4" algn="ctr">
              <a:lnSpc>
                <a:spcPct val="115000"/>
              </a:lnSpc>
              <a:spcBef>
                <a:spcPts val="0"/>
              </a:spcBef>
              <a:spcAft>
                <a:spcPts val="0"/>
              </a:spcAft>
              <a:buNone/>
              <a:defRPr>
                <a:solidFill>
                  <a:schemeClr val="dk1"/>
                </a:solidFill>
              </a:defRPr>
            </a:lvl5pPr>
            <a:lvl6pPr lvl="5" algn="ctr">
              <a:lnSpc>
                <a:spcPct val="115000"/>
              </a:lnSpc>
              <a:spcBef>
                <a:spcPts val="0"/>
              </a:spcBef>
              <a:spcAft>
                <a:spcPts val="0"/>
              </a:spcAft>
              <a:buNone/>
              <a:defRPr>
                <a:solidFill>
                  <a:schemeClr val="dk1"/>
                </a:solidFill>
              </a:defRPr>
            </a:lvl6pPr>
            <a:lvl7pPr lvl="6" algn="ctr">
              <a:lnSpc>
                <a:spcPct val="115000"/>
              </a:lnSpc>
              <a:spcBef>
                <a:spcPts val="0"/>
              </a:spcBef>
              <a:spcAft>
                <a:spcPts val="0"/>
              </a:spcAft>
              <a:buNone/>
              <a:defRPr>
                <a:solidFill>
                  <a:schemeClr val="dk1"/>
                </a:solidFill>
              </a:defRPr>
            </a:lvl7pPr>
            <a:lvl8pPr lvl="7" algn="ctr">
              <a:lnSpc>
                <a:spcPct val="115000"/>
              </a:lnSpc>
              <a:spcBef>
                <a:spcPts val="0"/>
              </a:spcBef>
              <a:spcAft>
                <a:spcPts val="0"/>
              </a:spcAft>
              <a:buNone/>
              <a:defRPr>
                <a:solidFill>
                  <a:schemeClr val="dk1"/>
                </a:solidFill>
              </a:defRPr>
            </a:lvl8pPr>
            <a:lvl9pPr lvl="8" algn="ctr">
              <a:lnSpc>
                <a:spcPct val="115000"/>
              </a:lnSpc>
              <a:spcBef>
                <a:spcPts val="0"/>
              </a:spcBef>
              <a:spcAft>
                <a:spcPts val="0"/>
              </a:spcAft>
              <a:buNone/>
              <a:defRPr>
                <a:solidFill>
                  <a:schemeClr val="dk1"/>
                </a:solidFill>
              </a:defRPr>
            </a:lvl9pPr>
          </a:lstStyle>
          <a:p/>
        </p:txBody>
      </p:sp>
      <p:sp>
        <p:nvSpPr>
          <p:cNvPr id="117" name="Google Shape;117;p12"/>
          <p:cNvSpPr txBox="1"/>
          <p:nvPr>
            <p:ph idx="1" type="subTitle"/>
          </p:nvPr>
        </p:nvSpPr>
        <p:spPr>
          <a:xfrm>
            <a:off x="361975" y="255533"/>
            <a:ext cx="3860100" cy="377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Font typeface="Newsreader"/>
              <a:buNone/>
              <a:defRPr>
                <a:solidFill>
                  <a:schemeClr val="dk1"/>
                </a:solidFill>
              </a:defRPr>
            </a:lvl2pPr>
            <a:lvl3pPr lvl="2">
              <a:spcBef>
                <a:spcPts val="0"/>
              </a:spcBef>
              <a:spcAft>
                <a:spcPts val="0"/>
              </a:spcAft>
              <a:buClr>
                <a:schemeClr val="dk1"/>
              </a:buClr>
              <a:buSzPts val="1400"/>
              <a:buFont typeface="Newsreader"/>
              <a:buNone/>
              <a:defRPr>
                <a:solidFill>
                  <a:schemeClr val="dk1"/>
                </a:solidFill>
              </a:defRPr>
            </a:lvl3pPr>
            <a:lvl4pPr lvl="3">
              <a:spcBef>
                <a:spcPts val="0"/>
              </a:spcBef>
              <a:spcAft>
                <a:spcPts val="0"/>
              </a:spcAft>
              <a:buClr>
                <a:schemeClr val="dk1"/>
              </a:buClr>
              <a:buSzPts val="1400"/>
              <a:buFont typeface="Newsreader"/>
              <a:buNone/>
              <a:defRPr>
                <a:solidFill>
                  <a:schemeClr val="dk1"/>
                </a:solidFill>
              </a:defRPr>
            </a:lvl4pPr>
            <a:lvl5pPr lvl="4">
              <a:spcBef>
                <a:spcPts val="0"/>
              </a:spcBef>
              <a:spcAft>
                <a:spcPts val="0"/>
              </a:spcAft>
              <a:buClr>
                <a:schemeClr val="dk1"/>
              </a:buClr>
              <a:buSzPts val="1400"/>
              <a:buFont typeface="Newsreader"/>
              <a:buNone/>
              <a:defRPr>
                <a:solidFill>
                  <a:schemeClr val="dk1"/>
                </a:solidFill>
              </a:defRPr>
            </a:lvl5pPr>
            <a:lvl6pPr lvl="5">
              <a:spcBef>
                <a:spcPts val="0"/>
              </a:spcBef>
              <a:spcAft>
                <a:spcPts val="0"/>
              </a:spcAft>
              <a:buClr>
                <a:schemeClr val="dk1"/>
              </a:buClr>
              <a:buSzPts val="1400"/>
              <a:buFont typeface="Newsreader"/>
              <a:buNone/>
              <a:defRPr>
                <a:solidFill>
                  <a:schemeClr val="dk1"/>
                </a:solidFill>
              </a:defRPr>
            </a:lvl6pPr>
            <a:lvl7pPr lvl="6">
              <a:spcBef>
                <a:spcPts val="0"/>
              </a:spcBef>
              <a:spcAft>
                <a:spcPts val="0"/>
              </a:spcAft>
              <a:buClr>
                <a:schemeClr val="dk1"/>
              </a:buClr>
              <a:buSzPts val="1400"/>
              <a:buFont typeface="Newsreader"/>
              <a:buNone/>
              <a:defRPr>
                <a:solidFill>
                  <a:schemeClr val="dk1"/>
                </a:solidFill>
              </a:defRPr>
            </a:lvl7pPr>
            <a:lvl8pPr lvl="7">
              <a:spcBef>
                <a:spcPts val="0"/>
              </a:spcBef>
              <a:spcAft>
                <a:spcPts val="0"/>
              </a:spcAft>
              <a:buClr>
                <a:schemeClr val="dk1"/>
              </a:buClr>
              <a:buSzPts val="1400"/>
              <a:buFont typeface="Newsreader"/>
              <a:buNone/>
              <a:defRPr>
                <a:solidFill>
                  <a:schemeClr val="dk1"/>
                </a:solidFill>
              </a:defRPr>
            </a:lvl8pPr>
            <a:lvl9pPr lvl="8">
              <a:spcBef>
                <a:spcPts val="0"/>
              </a:spcBef>
              <a:spcAft>
                <a:spcPts val="0"/>
              </a:spcAft>
              <a:buClr>
                <a:schemeClr val="dk1"/>
              </a:buClr>
              <a:buSzPts val="1400"/>
              <a:buFont typeface="Newsreader"/>
              <a:buNone/>
              <a:defRPr>
                <a:solidFill>
                  <a:schemeClr val="dk1"/>
                </a:solidFill>
              </a:defRPr>
            </a:lvl9pPr>
          </a:lstStyle>
          <a:p/>
        </p:txBody>
      </p:sp>
      <p:sp>
        <p:nvSpPr>
          <p:cNvPr id="118" name="Google Shape;118;p12"/>
          <p:cNvSpPr txBox="1"/>
          <p:nvPr>
            <p:ph idx="3" type="body"/>
          </p:nvPr>
        </p:nvSpPr>
        <p:spPr>
          <a:xfrm>
            <a:off x="547575" y="3337797"/>
            <a:ext cx="3492600" cy="1327500"/>
          </a:xfrm>
          <a:prstGeom prst="rect">
            <a:avLst/>
          </a:prstGeom>
        </p:spPr>
        <p:txBody>
          <a:bodyPr anchorCtr="0" anchor="b" bIns="91425" lIns="91425" spcFirstLastPara="1" rIns="91425" wrap="square" tIns="91425">
            <a:noAutofit/>
          </a:bodyPr>
          <a:lstStyle>
            <a:lvl1pPr indent="-292100" lvl="0" marL="457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gn="ctr">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and Four steps">
  <p:cSld name="CUSTOM_7_1_1_1_1_1_1_1_1_1_1_1_1_1_1_1_1_1_2">
    <p:bg>
      <p:bgPr>
        <a:solidFill>
          <a:schemeClr val="lt1"/>
        </a:solidFill>
      </p:bgPr>
    </p:bg>
    <p:spTree>
      <p:nvGrpSpPr>
        <p:cNvPr id="119" name="Shape 119"/>
        <p:cNvGrpSpPr/>
        <p:nvPr/>
      </p:nvGrpSpPr>
      <p:grpSpPr>
        <a:xfrm>
          <a:off x="0" y="0"/>
          <a:ext cx="0" cy="0"/>
          <a:chOff x="0" y="0"/>
          <a:chExt cx="0" cy="0"/>
        </a:xfrm>
      </p:grpSpPr>
      <p:sp>
        <p:nvSpPr>
          <p:cNvPr id="120" name="Google Shape;120;p1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3"/>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22" name="Google Shape;122;p13"/>
          <p:cNvSpPr/>
          <p:nvPr/>
        </p:nvSpPr>
        <p:spPr>
          <a:xfrm>
            <a:off x="50" y="2785800"/>
            <a:ext cx="2294400" cy="235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23" name="Google Shape;123;p13"/>
          <p:cNvSpPr/>
          <p:nvPr/>
        </p:nvSpPr>
        <p:spPr>
          <a:xfrm>
            <a:off x="2286125" y="2068875"/>
            <a:ext cx="2294400" cy="3074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24" name="Google Shape;124;p13"/>
          <p:cNvSpPr/>
          <p:nvPr/>
        </p:nvSpPr>
        <p:spPr>
          <a:xfrm>
            <a:off x="4565475" y="1495326"/>
            <a:ext cx="2294400" cy="3648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25" name="Google Shape;125;p13"/>
          <p:cNvSpPr/>
          <p:nvPr/>
        </p:nvSpPr>
        <p:spPr>
          <a:xfrm>
            <a:off x="6849550" y="732775"/>
            <a:ext cx="2294400" cy="4410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26" name="Google Shape;126;p13"/>
          <p:cNvSpPr txBox="1"/>
          <p:nvPr/>
        </p:nvSpPr>
        <p:spPr>
          <a:xfrm>
            <a:off x="375350"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01</a:t>
            </a:r>
            <a:endParaRPr sz="3000">
              <a:solidFill>
                <a:schemeClr val="lt1"/>
              </a:solidFill>
              <a:latin typeface="Newsreader"/>
              <a:ea typeface="Newsreader"/>
              <a:cs typeface="Newsreader"/>
              <a:sym typeface="Newsreader"/>
            </a:endParaRPr>
          </a:p>
        </p:txBody>
      </p:sp>
      <p:sp>
        <p:nvSpPr>
          <p:cNvPr id="127" name="Google Shape;127;p13"/>
          <p:cNvSpPr txBox="1"/>
          <p:nvPr/>
        </p:nvSpPr>
        <p:spPr>
          <a:xfrm>
            <a:off x="2665113"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dk1"/>
                </a:solidFill>
                <a:latin typeface="Newsreader"/>
                <a:ea typeface="Newsreader"/>
                <a:cs typeface="Newsreader"/>
                <a:sym typeface="Newsreader"/>
              </a:rPr>
              <a:t>02</a:t>
            </a:r>
            <a:endParaRPr sz="3000">
              <a:solidFill>
                <a:schemeClr val="dk1"/>
              </a:solidFill>
              <a:latin typeface="Newsreader"/>
              <a:ea typeface="Newsreader"/>
              <a:cs typeface="Newsreader"/>
              <a:sym typeface="Newsreader"/>
            </a:endParaRPr>
          </a:p>
        </p:txBody>
      </p:sp>
      <p:sp>
        <p:nvSpPr>
          <p:cNvPr id="128" name="Google Shape;128;p13"/>
          <p:cNvSpPr txBox="1"/>
          <p:nvPr/>
        </p:nvSpPr>
        <p:spPr>
          <a:xfrm>
            <a:off x="4937688"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03</a:t>
            </a:r>
            <a:endParaRPr sz="3000">
              <a:solidFill>
                <a:schemeClr val="lt1"/>
              </a:solidFill>
              <a:latin typeface="Newsreader"/>
              <a:ea typeface="Newsreader"/>
              <a:cs typeface="Newsreader"/>
              <a:sym typeface="Newsreader"/>
            </a:endParaRPr>
          </a:p>
        </p:txBody>
      </p:sp>
      <p:sp>
        <p:nvSpPr>
          <p:cNvPr id="129" name="Google Shape;129;p13"/>
          <p:cNvSpPr txBox="1"/>
          <p:nvPr/>
        </p:nvSpPr>
        <p:spPr>
          <a:xfrm>
            <a:off x="7230513"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04</a:t>
            </a:r>
            <a:endParaRPr sz="3000">
              <a:solidFill>
                <a:schemeClr val="lt1"/>
              </a:solidFill>
              <a:latin typeface="Newsreader"/>
              <a:ea typeface="Newsreader"/>
              <a:cs typeface="Newsreader"/>
              <a:sym typeface="Newsreader"/>
            </a:endParaRPr>
          </a:p>
        </p:txBody>
      </p:sp>
      <p:sp>
        <p:nvSpPr>
          <p:cNvPr id="130" name="Google Shape;130;p13"/>
          <p:cNvSpPr txBox="1"/>
          <p:nvPr>
            <p:ph type="title"/>
          </p:nvPr>
        </p:nvSpPr>
        <p:spPr>
          <a:xfrm>
            <a:off x="361975" y="988782"/>
            <a:ext cx="3231600" cy="7605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2200"/>
              <a:buFont typeface="Newsreader"/>
              <a:buNone/>
              <a:defRPr sz="2200">
                <a:solidFill>
                  <a:schemeClr val="dk1"/>
                </a:solidFill>
              </a:defRPr>
            </a:lvl1pPr>
            <a:lvl2pPr lvl="1">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2pPr>
            <a:lvl3pPr lvl="2">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3pPr>
            <a:lvl4pPr lvl="3">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4pPr>
            <a:lvl5pPr lvl="4">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5pPr>
            <a:lvl6pPr lvl="5">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6pPr>
            <a:lvl7pPr lvl="6">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7pPr>
            <a:lvl8pPr lvl="7">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8pPr>
            <a:lvl9pPr lvl="8">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9pPr>
          </a:lstStyle>
          <a:p/>
        </p:txBody>
      </p:sp>
      <p:sp>
        <p:nvSpPr>
          <p:cNvPr id="131" name="Google Shape;131;p13"/>
          <p:cNvSpPr txBox="1"/>
          <p:nvPr>
            <p:ph idx="2" type="subTitle"/>
          </p:nvPr>
        </p:nvSpPr>
        <p:spPr>
          <a:xfrm>
            <a:off x="382691" y="3129231"/>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13"/>
          <p:cNvSpPr txBox="1"/>
          <p:nvPr>
            <p:ph idx="3" type="subTitle"/>
          </p:nvPr>
        </p:nvSpPr>
        <p:spPr>
          <a:xfrm>
            <a:off x="377048" y="3344302"/>
            <a:ext cx="1689600" cy="9690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
        <p:nvSpPr>
          <p:cNvPr id="133" name="Google Shape;133;p13"/>
          <p:cNvSpPr txBox="1"/>
          <p:nvPr>
            <p:ph idx="4" type="subTitle"/>
          </p:nvPr>
        </p:nvSpPr>
        <p:spPr>
          <a:xfrm>
            <a:off x="2671462" y="2450249"/>
            <a:ext cx="12573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4" name="Google Shape;134;p13"/>
          <p:cNvSpPr txBox="1"/>
          <p:nvPr>
            <p:ph idx="5" type="subTitle"/>
          </p:nvPr>
        </p:nvSpPr>
        <p:spPr>
          <a:xfrm>
            <a:off x="2665825" y="2665171"/>
            <a:ext cx="1689600" cy="14232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35" name="Google Shape;135;p13"/>
          <p:cNvSpPr txBox="1"/>
          <p:nvPr>
            <p:ph idx="6" type="subTitle"/>
          </p:nvPr>
        </p:nvSpPr>
        <p:spPr>
          <a:xfrm>
            <a:off x="4943337" y="1884672"/>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13"/>
          <p:cNvSpPr txBox="1"/>
          <p:nvPr>
            <p:ph idx="7" type="subTitle"/>
          </p:nvPr>
        </p:nvSpPr>
        <p:spPr>
          <a:xfrm>
            <a:off x="4937700" y="2099593"/>
            <a:ext cx="1689600" cy="16206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
        <p:nvSpPr>
          <p:cNvPr id="137" name="Google Shape;137;p13"/>
          <p:cNvSpPr txBox="1"/>
          <p:nvPr>
            <p:ph idx="8" type="subTitle"/>
          </p:nvPr>
        </p:nvSpPr>
        <p:spPr>
          <a:xfrm>
            <a:off x="7238787" y="1057472"/>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13"/>
          <p:cNvSpPr txBox="1"/>
          <p:nvPr>
            <p:ph idx="9" type="subTitle"/>
          </p:nvPr>
        </p:nvSpPr>
        <p:spPr>
          <a:xfrm>
            <a:off x="7233150" y="1272358"/>
            <a:ext cx="1689600" cy="21960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Light">
  <p:cSld name="CUSTOM_7_1_1_1_1_1_1_1_1_1_1_1_1_1_1_1_1_1_1_1">
    <p:spTree>
      <p:nvGrpSpPr>
        <p:cNvPr id="139" name="Shape 139"/>
        <p:cNvGrpSpPr/>
        <p:nvPr/>
      </p:nvGrpSpPr>
      <p:grpSpPr>
        <a:xfrm>
          <a:off x="0" y="0"/>
          <a:ext cx="0" cy="0"/>
          <a:chOff x="0" y="0"/>
          <a:chExt cx="0" cy="0"/>
        </a:xfrm>
      </p:grpSpPr>
      <p:sp>
        <p:nvSpPr>
          <p:cNvPr id="140" name="Google Shape;140;p1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41" name="Google Shape;141;p14"/>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14"/>
          <p:cNvSpPr txBox="1"/>
          <p:nvPr>
            <p:ph type="title"/>
          </p:nvPr>
        </p:nvSpPr>
        <p:spPr>
          <a:xfrm>
            <a:off x="1453650" y="1325938"/>
            <a:ext cx="6236700" cy="2011800"/>
          </a:xfrm>
          <a:prstGeom prst="rect">
            <a:avLst/>
          </a:prstGeom>
        </p:spPr>
        <p:txBody>
          <a:bodyPr anchorCtr="0" anchor="t" bIns="0" lIns="0" spcFirstLastPara="1" rIns="0" wrap="square" tIns="0">
            <a:noAutofit/>
          </a:bodyPr>
          <a:lstStyle>
            <a:lvl1pPr lvl="0">
              <a:spcBef>
                <a:spcPts val="0"/>
              </a:spcBef>
              <a:spcAft>
                <a:spcPts val="0"/>
              </a:spcAft>
              <a:buNone/>
              <a:defRPr sz="2500"/>
            </a:lvl1pPr>
            <a:lvl2pPr lvl="1">
              <a:spcBef>
                <a:spcPts val="0"/>
              </a:spcBef>
              <a:spcAft>
                <a:spcPts val="0"/>
              </a:spcAft>
              <a:buNone/>
              <a:defRPr sz="2500"/>
            </a:lvl2pPr>
            <a:lvl3pPr lvl="2">
              <a:spcBef>
                <a:spcPts val="0"/>
              </a:spcBef>
              <a:spcAft>
                <a:spcPts val="0"/>
              </a:spcAft>
              <a:buNone/>
              <a:defRPr sz="2500"/>
            </a:lvl3pPr>
            <a:lvl4pPr lvl="3">
              <a:spcBef>
                <a:spcPts val="0"/>
              </a:spcBef>
              <a:spcAft>
                <a:spcPts val="0"/>
              </a:spcAft>
              <a:buNone/>
              <a:defRPr sz="2500"/>
            </a:lvl4pPr>
            <a:lvl5pPr lvl="4">
              <a:spcBef>
                <a:spcPts val="0"/>
              </a:spcBef>
              <a:spcAft>
                <a:spcPts val="0"/>
              </a:spcAft>
              <a:buNone/>
              <a:defRPr sz="2500"/>
            </a:lvl5pPr>
            <a:lvl6pPr lvl="5">
              <a:spcBef>
                <a:spcPts val="0"/>
              </a:spcBef>
              <a:spcAft>
                <a:spcPts val="0"/>
              </a:spcAft>
              <a:buNone/>
              <a:defRPr sz="2500"/>
            </a:lvl6pPr>
            <a:lvl7pPr lvl="6">
              <a:spcBef>
                <a:spcPts val="0"/>
              </a:spcBef>
              <a:spcAft>
                <a:spcPts val="0"/>
              </a:spcAft>
              <a:buNone/>
              <a:defRPr sz="2500"/>
            </a:lvl7pPr>
            <a:lvl8pPr lvl="7">
              <a:spcBef>
                <a:spcPts val="0"/>
              </a:spcBef>
              <a:spcAft>
                <a:spcPts val="0"/>
              </a:spcAft>
              <a:buNone/>
              <a:defRPr sz="2500"/>
            </a:lvl8pPr>
            <a:lvl9pPr lvl="8">
              <a:spcBef>
                <a:spcPts val="0"/>
              </a:spcBef>
              <a:spcAft>
                <a:spcPts val="0"/>
              </a:spcAft>
              <a:buNone/>
              <a:defRPr sz="2500"/>
            </a:lvl9pPr>
          </a:lstStyle>
          <a:p/>
        </p:txBody>
      </p:sp>
      <p:sp>
        <p:nvSpPr>
          <p:cNvPr id="143" name="Google Shape;143;p14"/>
          <p:cNvSpPr/>
          <p:nvPr>
            <p:ph idx="2" type="pic"/>
          </p:nvPr>
        </p:nvSpPr>
        <p:spPr>
          <a:xfrm>
            <a:off x="1442350" y="3492500"/>
            <a:ext cx="408900" cy="408900"/>
          </a:xfrm>
          <a:prstGeom prst="ellipse">
            <a:avLst/>
          </a:prstGeom>
          <a:noFill/>
          <a:ln>
            <a:noFill/>
          </a:ln>
        </p:spPr>
      </p:sp>
      <p:sp>
        <p:nvSpPr>
          <p:cNvPr id="144" name="Google Shape;144;p14"/>
          <p:cNvSpPr txBox="1"/>
          <p:nvPr>
            <p:ph idx="3" type="subTitle"/>
          </p:nvPr>
        </p:nvSpPr>
        <p:spPr>
          <a:xfrm>
            <a:off x="1957375" y="3536000"/>
            <a:ext cx="2661600" cy="187800"/>
          </a:xfrm>
          <a:prstGeom prst="rect">
            <a:avLst/>
          </a:prstGeom>
        </p:spPr>
        <p:txBody>
          <a:bodyPr anchorCtr="0" anchor="ctr"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000"/>
              <a:buFont typeface="DM Sans SemiBold"/>
              <a:buNone/>
              <a:defRPr sz="1000">
                <a:latin typeface="DM Sans SemiBold"/>
                <a:ea typeface="DM Sans SemiBold"/>
                <a:cs typeface="DM Sans SemiBold"/>
                <a:sym typeface="DM Sans SemiBold"/>
              </a:defRPr>
            </a:lvl2pPr>
            <a:lvl3pPr lvl="2">
              <a:spcBef>
                <a:spcPts val="0"/>
              </a:spcBef>
              <a:spcAft>
                <a:spcPts val="0"/>
              </a:spcAft>
              <a:buSzPts val="1000"/>
              <a:buFont typeface="DM Sans SemiBold"/>
              <a:buNone/>
              <a:defRPr sz="1000">
                <a:latin typeface="DM Sans SemiBold"/>
                <a:ea typeface="DM Sans SemiBold"/>
                <a:cs typeface="DM Sans SemiBold"/>
                <a:sym typeface="DM Sans SemiBold"/>
              </a:defRPr>
            </a:lvl3pPr>
            <a:lvl4pPr lvl="3">
              <a:spcBef>
                <a:spcPts val="0"/>
              </a:spcBef>
              <a:spcAft>
                <a:spcPts val="0"/>
              </a:spcAft>
              <a:buSzPts val="1000"/>
              <a:buFont typeface="DM Sans SemiBold"/>
              <a:buNone/>
              <a:defRPr sz="1000">
                <a:latin typeface="DM Sans SemiBold"/>
                <a:ea typeface="DM Sans SemiBold"/>
                <a:cs typeface="DM Sans SemiBold"/>
                <a:sym typeface="DM Sans SemiBold"/>
              </a:defRPr>
            </a:lvl4pPr>
            <a:lvl5pPr lvl="4">
              <a:spcBef>
                <a:spcPts val="0"/>
              </a:spcBef>
              <a:spcAft>
                <a:spcPts val="0"/>
              </a:spcAft>
              <a:buSzPts val="1000"/>
              <a:buFont typeface="DM Sans SemiBold"/>
              <a:buNone/>
              <a:defRPr sz="1000">
                <a:latin typeface="DM Sans SemiBold"/>
                <a:ea typeface="DM Sans SemiBold"/>
                <a:cs typeface="DM Sans SemiBold"/>
                <a:sym typeface="DM Sans SemiBold"/>
              </a:defRPr>
            </a:lvl5pPr>
            <a:lvl6pPr lvl="5">
              <a:spcBef>
                <a:spcPts val="0"/>
              </a:spcBef>
              <a:spcAft>
                <a:spcPts val="0"/>
              </a:spcAft>
              <a:buSzPts val="1000"/>
              <a:buFont typeface="DM Sans SemiBold"/>
              <a:buNone/>
              <a:defRPr sz="1000">
                <a:latin typeface="DM Sans SemiBold"/>
                <a:ea typeface="DM Sans SemiBold"/>
                <a:cs typeface="DM Sans SemiBold"/>
                <a:sym typeface="DM Sans SemiBold"/>
              </a:defRPr>
            </a:lvl6pPr>
            <a:lvl7pPr lvl="6">
              <a:spcBef>
                <a:spcPts val="0"/>
              </a:spcBef>
              <a:spcAft>
                <a:spcPts val="0"/>
              </a:spcAft>
              <a:buSzPts val="1000"/>
              <a:buFont typeface="DM Sans SemiBold"/>
              <a:buNone/>
              <a:defRPr sz="1000">
                <a:latin typeface="DM Sans SemiBold"/>
                <a:ea typeface="DM Sans SemiBold"/>
                <a:cs typeface="DM Sans SemiBold"/>
                <a:sym typeface="DM Sans SemiBold"/>
              </a:defRPr>
            </a:lvl7pPr>
            <a:lvl8pPr lvl="7">
              <a:spcBef>
                <a:spcPts val="0"/>
              </a:spcBef>
              <a:spcAft>
                <a:spcPts val="0"/>
              </a:spcAft>
              <a:buSzPts val="1000"/>
              <a:buFont typeface="DM Sans SemiBold"/>
              <a:buNone/>
              <a:defRPr sz="1000">
                <a:latin typeface="DM Sans SemiBold"/>
                <a:ea typeface="DM Sans SemiBold"/>
                <a:cs typeface="DM Sans SemiBold"/>
                <a:sym typeface="DM Sans SemiBold"/>
              </a:defRPr>
            </a:lvl8pPr>
            <a:lvl9pPr lvl="8">
              <a:spcBef>
                <a:spcPts val="0"/>
              </a:spcBef>
              <a:spcAft>
                <a:spcPts val="0"/>
              </a:spcAft>
              <a:buSzPts val="1000"/>
              <a:buFont typeface="DM Sans SemiBold"/>
              <a:buNone/>
              <a:defRPr sz="1000">
                <a:latin typeface="DM Sans SemiBold"/>
                <a:ea typeface="DM Sans SemiBold"/>
                <a:cs typeface="DM Sans SemiBold"/>
                <a:sym typeface="DM Sans SemiBold"/>
              </a:defRPr>
            </a:lvl9pPr>
          </a:lstStyle>
          <a:p/>
        </p:txBody>
      </p:sp>
      <p:sp>
        <p:nvSpPr>
          <p:cNvPr id="145" name="Google Shape;145;p14"/>
          <p:cNvSpPr txBox="1"/>
          <p:nvPr>
            <p:ph idx="4" type="subTitle"/>
          </p:nvPr>
        </p:nvSpPr>
        <p:spPr>
          <a:xfrm>
            <a:off x="1957375" y="3678443"/>
            <a:ext cx="2661600" cy="187800"/>
          </a:xfrm>
          <a:prstGeom prst="rect">
            <a:avLst/>
          </a:prstGeom>
        </p:spPr>
        <p:txBody>
          <a:bodyPr anchorCtr="0" anchor="ctr"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Dark">
  <p:cSld name="CUSTOM_7_1_1_1_1_1_1_1_1_1_1_1_1_1_1_1_1_1_1_1_1">
    <p:bg>
      <p:bgPr>
        <a:solidFill>
          <a:schemeClr val="lt1"/>
        </a:solidFill>
      </p:bgPr>
    </p:bg>
    <p:spTree>
      <p:nvGrpSpPr>
        <p:cNvPr id="146" name="Shape 146"/>
        <p:cNvGrpSpPr/>
        <p:nvPr/>
      </p:nvGrpSpPr>
      <p:grpSpPr>
        <a:xfrm>
          <a:off x="0" y="0"/>
          <a:ext cx="0" cy="0"/>
          <a:chOff x="0" y="0"/>
          <a:chExt cx="0" cy="0"/>
        </a:xfrm>
      </p:grpSpPr>
      <p:sp>
        <p:nvSpPr>
          <p:cNvPr id="147" name="Google Shape;147;p1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48" name="Google Shape;148;p15"/>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49" name="Google Shape;149;p15"/>
          <p:cNvSpPr txBox="1"/>
          <p:nvPr>
            <p:ph type="title"/>
          </p:nvPr>
        </p:nvSpPr>
        <p:spPr>
          <a:xfrm>
            <a:off x="1453650" y="1325938"/>
            <a:ext cx="6236700" cy="2011800"/>
          </a:xfrm>
          <a:prstGeom prst="rect">
            <a:avLst/>
          </a:prstGeom>
        </p:spPr>
        <p:txBody>
          <a:bodyPr anchorCtr="0" anchor="t" bIns="0" lIns="0" spcFirstLastPara="1" rIns="0" wrap="square" tIns="0">
            <a:noAutofit/>
          </a:bodyPr>
          <a:lstStyle>
            <a:lvl1pPr lvl="0">
              <a:spcBef>
                <a:spcPts val="0"/>
              </a:spcBef>
              <a:spcAft>
                <a:spcPts val="0"/>
              </a:spcAft>
              <a:buNone/>
              <a:defRPr sz="2500">
                <a:solidFill>
                  <a:schemeClr val="dk1"/>
                </a:solidFill>
              </a:defRPr>
            </a:lvl1pPr>
            <a:lvl2pPr lvl="1">
              <a:spcBef>
                <a:spcPts val="0"/>
              </a:spcBef>
              <a:spcAft>
                <a:spcPts val="0"/>
              </a:spcAft>
              <a:buNone/>
              <a:defRPr sz="2500">
                <a:solidFill>
                  <a:schemeClr val="dk1"/>
                </a:solidFill>
              </a:defRPr>
            </a:lvl2pPr>
            <a:lvl3pPr lvl="2">
              <a:spcBef>
                <a:spcPts val="0"/>
              </a:spcBef>
              <a:spcAft>
                <a:spcPts val="0"/>
              </a:spcAft>
              <a:buNone/>
              <a:defRPr sz="2500">
                <a:solidFill>
                  <a:schemeClr val="dk1"/>
                </a:solidFill>
              </a:defRPr>
            </a:lvl3pPr>
            <a:lvl4pPr lvl="3">
              <a:spcBef>
                <a:spcPts val="0"/>
              </a:spcBef>
              <a:spcAft>
                <a:spcPts val="0"/>
              </a:spcAft>
              <a:buNone/>
              <a:defRPr sz="2500">
                <a:solidFill>
                  <a:schemeClr val="dk1"/>
                </a:solidFill>
              </a:defRPr>
            </a:lvl4pPr>
            <a:lvl5pPr lvl="4">
              <a:spcBef>
                <a:spcPts val="0"/>
              </a:spcBef>
              <a:spcAft>
                <a:spcPts val="0"/>
              </a:spcAft>
              <a:buNone/>
              <a:defRPr sz="2500">
                <a:solidFill>
                  <a:schemeClr val="dk1"/>
                </a:solidFill>
              </a:defRPr>
            </a:lvl5pPr>
            <a:lvl6pPr lvl="5">
              <a:spcBef>
                <a:spcPts val="0"/>
              </a:spcBef>
              <a:spcAft>
                <a:spcPts val="0"/>
              </a:spcAft>
              <a:buNone/>
              <a:defRPr sz="2500">
                <a:solidFill>
                  <a:schemeClr val="dk1"/>
                </a:solidFill>
              </a:defRPr>
            </a:lvl6pPr>
            <a:lvl7pPr lvl="6">
              <a:spcBef>
                <a:spcPts val="0"/>
              </a:spcBef>
              <a:spcAft>
                <a:spcPts val="0"/>
              </a:spcAft>
              <a:buNone/>
              <a:defRPr sz="2500">
                <a:solidFill>
                  <a:schemeClr val="dk1"/>
                </a:solidFill>
              </a:defRPr>
            </a:lvl7pPr>
            <a:lvl8pPr lvl="7">
              <a:spcBef>
                <a:spcPts val="0"/>
              </a:spcBef>
              <a:spcAft>
                <a:spcPts val="0"/>
              </a:spcAft>
              <a:buNone/>
              <a:defRPr sz="2500">
                <a:solidFill>
                  <a:schemeClr val="dk1"/>
                </a:solidFill>
              </a:defRPr>
            </a:lvl8pPr>
            <a:lvl9pPr lvl="8">
              <a:spcBef>
                <a:spcPts val="0"/>
              </a:spcBef>
              <a:spcAft>
                <a:spcPts val="0"/>
              </a:spcAft>
              <a:buNone/>
              <a:defRPr sz="2500">
                <a:solidFill>
                  <a:schemeClr val="dk1"/>
                </a:solidFill>
              </a:defRPr>
            </a:lvl9pPr>
          </a:lstStyle>
          <a:p/>
        </p:txBody>
      </p:sp>
      <p:sp>
        <p:nvSpPr>
          <p:cNvPr id="150" name="Google Shape;150;p15"/>
          <p:cNvSpPr/>
          <p:nvPr>
            <p:ph idx="2" type="pic"/>
          </p:nvPr>
        </p:nvSpPr>
        <p:spPr>
          <a:xfrm>
            <a:off x="1442350" y="3492500"/>
            <a:ext cx="408900" cy="408900"/>
          </a:xfrm>
          <a:prstGeom prst="ellipse">
            <a:avLst/>
          </a:prstGeom>
          <a:noFill/>
          <a:ln>
            <a:noFill/>
          </a:ln>
        </p:spPr>
      </p:sp>
      <p:sp>
        <p:nvSpPr>
          <p:cNvPr id="151" name="Google Shape;151;p15"/>
          <p:cNvSpPr txBox="1"/>
          <p:nvPr>
            <p:ph idx="3" type="subTitle"/>
          </p:nvPr>
        </p:nvSpPr>
        <p:spPr>
          <a:xfrm>
            <a:off x="1957375" y="3536000"/>
            <a:ext cx="2661600" cy="1878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1pPr>
            <a:lvl2pPr lvl="1">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2pPr>
            <a:lvl3pPr lvl="2">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3pPr>
            <a:lvl4pPr lvl="3">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4pPr>
            <a:lvl5pPr lvl="4">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5pPr>
            <a:lvl6pPr lvl="5">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6pPr>
            <a:lvl7pPr lvl="6">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7pPr>
            <a:lvl8pPr lvl="7">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8pPr>
            <a:lvl9pPr lvl="8">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9pPr>
          </a:lstStyle>
          <a:p/>
        </p:txBody>
      </p:sp>
      <p:sp>
        <p:nvSpPr>
          <p:cNvPr id="152" name="Google Shape;152;p15"/>
          <p:cNvSpPr txBox="1"/>
          <p:nvPr>
            <p:ph idx="4" type="subTitle"/>
          </p:nvPr>
        </p:nvSpPr>
        <p:spPr>
          <a:xfrm>
            <a:off x="1957375" y="3678443"/>
            <a:ext cx="2661600" cy="1878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modules">
  <p:cSld name="CUSTOM">
    <p:bg>
      <p:bgPr>
        <a:solidFill>
          <a:schemeClr val="lt1"/>
        </a:solidFill>
      </p:bgPr>
    </p:bg>
    <p:spTree>
      <p:nvGrpSpPr>
        <p:cNvPr id="153" name="Shape 153"/>
        <p:cNvGrpSpPr/>
        <p:nvPr/>
      </p:nvGrpSpPr>
      <p:grpSpPr>
        <a:xfrm>
          <a:off x="0" y="0"/>
          <a:ext cx="0" cy="0"/>
          <a:chOff x="0" y="0"/>
          <a:chExt cx="0" cy="0"/>
        </a:xfrm>
      </p:grpSpPr>
      <p:sp>
        <p:nvSpPr>
          <p:cNvPr id="154" name="Google Shape;154;p16"/>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55" name="Google Shape;155;p16"/>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156" name="Google Shape;156;p16"/>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57" name="Google Shape;157;p16"/>
          <p:cNvSpPr txBox="1"/>
          <p:nvPr>
            <p:ph idx="3" type="body"/>
          </p:nvPr>
        </p:nvSpPr>
        <p:spPr>
          <a:xfrm>
            <a:off x="361975" y="3256513"/>
            <a:ext cx="3860100" cy="1327500"/>
          </a:xfrm>
          <a:prstGeom prst="rect">
            <a:avLst/>
          </a:prstGeom>
        </p:spPr>
        <p:txBody>
          <a:bodyPr anchorCtr="0" anchor="b"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nSpc>
                <a:spcPct val="100000"/>
              </a:lnSpc>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58" name="Google Shape;158;p16"/>
          <p:cNvSpPr txBox="1"/>
          <p:nvPr>
            <p:ph idx="4" type="title"/>
          </p:nvPr>
        </p:nvSpPr>
        <p:spPr>
          <a:xfrm>
            <a:off x="4800825" y="258072"/>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159" name="Google Shape;159;p16"/>
          <p:cNvSpPr txBox="1"/>
          <p:nvPr>
            <p:ph idx="5" type="title"/>
          </p:nvPr>
        </p:nvSpPr>
        <p:spPr>
          <a:xfrm>
            <a:off x="7094925" y="258072"/>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160" name="Google Shape;160;p16"/>
          <p:cNvSpPr txBox="1"/>
          <p:nvPr>
            <p:ph idx="6" type="title"/>
          </p:nvPr>
        </p:nvSpPr>
        <p:spPr>
          <a:xfrm>
            <a:off x="4800825" y="1698225"/>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161" name="Google Shape;161;p16"/>
          <p:cNvSpPr txBox="1"/>
          <p:nvPr>
            <p:ph idx="7" type="body"/>
          </p:nvPr>
        </p:nvSpPr>
        <p:spPr>
          <a:xfrm>
            <a:off x="4800825" y="4122308"/>
            <a:ext cx="39759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162" name="Google Shape;162;p16"/>
          <p:cNvSpPr txBox="1"/>
          <p:nvPr>
            <p:ph idx="8" type="title"/>
          </p:nvPr>
        </p:nvSpPr>
        <p:spPr>
          <a:xfrm>
            <a:off x="4800825" y="3215225"/>
            <a:ext cx="3975900" cy="798900"/>
          </a:xfrm>
          <a:prstGeom prst="rect">
            <a:avLst/>
          </a:prstGeom>
        </p:spPr>
        <p:txBody>
          <a:bodyPr anchorCtr="0" anchor="t" bIns="0" lIns="0" spcFirstLastPara="1" rIns="0" wrap="square" tIns="0">
            <a:noAutofit/>
          </a:bodyPr>
          <a:lstStyle>
            <a:lvl1pPr lvl="0">
              <a:spcBef>
                <a:spcPts val="0"/>
              </a:spcBef>
              <a:spcAft>
                <a:spcPts val="0"/>
              </a:spcAft>
              <a:buNone/>
              <a:defRPr sz="6200"/>
            </a:lvl1pPr>
            <a:lvl2pPr lvl="1">
              <a:spcBef>
                <a:spcPts val="0"/>
              </a:spcBef>
              <a:spcAft>
                <a:spcPts val="0"/>
              </a:spcAft>
              <a:buNone/>
              <a:defRPr sz="2200">
                <a:solidFill>
                  <a:schemeClr val="dk1"/>
                </a:solidFill>
              </a:defRPr>
            </a:lvl2pPr>
            <a:lvl3pPr lvl="2">
              <a:spcBef>
                <a:spcPts val="0"/>
              </a:spcBef>
              <a:spcAft>
                <a:spcPts val="0"/>
              </a:spcAft>
              <a:buNone/>
              <a:defRPr sz="2200">
                <a:solidFill>
                  <a:schemeClr val="dk1"/>
                </a:solidFill>
              </a:defRPr>
            </a:lvl3pPr>
            <a:lvl4pPr lvl="3">
              <a:spcBef>
                <a:spcPts val="0"/>
              </a:spcBef>
              <a:spcAft>
                <a:spcPts val="0"/>
              </a:spcAft>
              <a:buNone/>
              <a:defRPr sz="2200">
                <a:solidFill>
                  <a:schemeClr val="dk1"/>
                </a:solidFill>
              </a:defRPr>
            </a:lvl4pPr>
            <a:lvl5pPr lvl="4">
              <a:spcBef>
                <a:spcPts val="0"/>
              </a:spcBef>
              <a:spcAft>
                <a:spcPts val="0"/>
              </a:spcAft>
              <a:buNone/>
              <a:defRPr sz="2200">
                <a:solidFill>
                  <a:schemeClr val="dk1"/>
                </a:solidFill>
              </a:defRPr>
            </a:lvl5pPr>
            <a:lvl6pPr lvl="5">
              <a:spcBef>
                <a:spcPts val="0"/>
              </a:spcBef>
              <a:spcAft>
                <a:spcPts val="0"/>
              </a:spcAft>
              <a:buNone/>
              <a:defRPr sz="2200">
                <a:solidFill>
                  <a:schemeClr val="dk1"/>
                </a:solidFill>
              </a:defRPr>
            </a:lvl6pPr>
            <a:lvl7pPr lvl="6">
              <a:spcBef>
                <a:spcPts val="0"/>
              </a:spcBef>
              <a:spcAft>
                <a:spcPts val="0"/>
              </a:spcAft>
              <a:buNone/>
              <a:defRPr sz="2200">
                <a:solidFill>
                  <a:schemeClr val="dk1"/>
                </a:solidFill>
              </a:defRPr>
            </a:lvl7pPr>
            <a:lvl8pPr lvl="7">
              <a:spcBef>
                <a:spcPts val="0"/>
              </a:spcBef>
              <a:spcAft>
                <a:spcPts val="0"/>
              </a:spcAft>
              <a:buNone/>
              <a:defRPr sz="2200">
                <a:solidFill>
                  <a:schemeClr val="dk1"/>
                </a:solidFill>
              </a:defRPr>
            </a:lvl8pPr>
            <a:lvl9pPr lvl="8">
              <a:spcBef>
                <a:spcPts val="0"/>
              </a:spcBef>
              <a:spcAft>
                <a:spcPts val="0"/>
              </a:spcAft>
              <a:buNone/>
              <a:defRPr sz="2200">
                <a:solidFill>
                  <a:schemeClr val="dk1"/>
                </a:solidFill>
              </a:defRPr>
            </a:lvl9pPr>
          </a:lstStyle>
          <a:p/>
        </p:txBody>
      </p:sp>
      <p:sp>
        <p:nvSpPr>
          <p:cNvPr id="163" name="Google Shape;163;p16"/>
          <p:cNvSpPr txBox="1"/>
          <p:nvPr>
            <p:ph idx="9" type="body"/>
          </p:nvPr>
        </p:nvSpPr>
        <p:spPr>
          <a:xfrm>
            <a:off x="4800825" y="22687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64" name="Google Shape;164;p16"/>
          <p:cNvSpPr txBox="1"/>
          <p:nvPr>
            <p:ph idx="13" type="body"/>
          </p:nvPr>
        </p:nvSpPr>
        <p:spPr>
          <a:xfrm>
            <a:off x="7115650" y="22687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65" name="Google Shape;165;p16"/>
          <p:cNvSpPr txBox="1"/>
          <p:nvPr>
            <p:ph idx="14" type="body"/>
          </p:nvPr>
        </p:nvSpPr>
        <p:spPr>
          <a:xfrm>
            <a:off x="4800825" y="8601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modules">
  <p:cSld name="CUSTOM_1">
    <p:bg>
      <p:bgPr>
        <a:solidFill>
          <a:schemeClr val="lt1"/>
        </a:solidFill>
      </p:bgPr>
    </p:bg>
    <p:spTree>
      <p:nvGrpSpPr>
        <p:cNvPr id="166" name="Shape 166"/>
        <p:cNvGrpSpPr/>
        <p:nvPr/>
      </p:nvGrpSpPr>
      <p:grpSpPr>
        <a:xfrm>
          <a:off x="0" y="0"/>
          <a:ext cx="0" cy="0"/>
          <a:chOff x="0" y="0"/>
          <a:chExt cx="0" cy="0"/>
        </a:xfrm>
      </p:grpSpPr>
      <p:sp>
        <p:nvSpPr>
          <p:cNvPr id="167" name="Google Shape;167;p17"/>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68" name="Google Shape;168;p17"/>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169" name="Google Shape;169;p17"/>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70" name="Google Shape;170;p17"/>
          <p:cNvSpPr txBox="1"/>
          <p:nvPr>
            <p:ph idx="3" type="body"/>
          </p:nvPr>
        </p:nvSpPr>
        <p:spPr>
          <a:xfrm>
            <a:off x="4800825" y="3665600"/>
            <a:ext cx="3975900" cy="11142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71" name="Google Shape;171;p17"/>
          <p:cNvSpPr txBox="1"/>
          <p:nvPr>
            <p:ph idx="4" type="subTitle"/>
          </p:nvPr>
        </p:nvSpPr>
        <p:spPr>
          <a:xfrm>
            <a:off x="4800825" y="3285232"/>
            <a:ext cx="39759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172" name="Google Shape;172;p17"/>
          <p:cNvSpPr txBox="1"/>
          <p:nvPr>
            <p:ph idx="5" type="body"/>
          </p:nvPr>
        </p:nvSpPr>
        <p:spPr>
          <a:xfrm>
            <a:off x="2611802" y="3665600"/>
            <a:ext cx="1627500" cy="11142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Font typeface="DM Sans"/>
              <a:buChar char="●"/>
              <a:defRPr sz="1000"/>
            </a:lvl1pPr>
            <a:lvl2pPr indent="-292100" lvl="1" marL="914400">
              <a:lnSpc>
                <a:spcPct val="100000"/>
              </a:lnSpc>
              <a:spcBef>
                <a:spcPts val="800"/>
              </a:spcBef>
              <a:spcAft>
                <a:spcPts val="0"/>
              </a:spcAft>
              <a:buSzPts val="1000"/>
              <a:buFont typeface="DM Sans"/>
              <a:buChar char="○"/>
              <a:defRPr sz="1000"/>
            </a:lvl2pPr>
            <a:lvl3pPr indent="-292100" lvl="2" marL="1371600">
              <a:lnSpc>
                <a:spcPct val="100000"/>
              </a:lnSpc>
              <a:spcBef>
                <a:spcPts val="800"/>
              </a:spcBef>
              <a:spcAft>
                <a:spcPts val="0"/>
              </a:spcAft>
              <a:buSzPts val="1000"/>
              <a:buFont typeface="DM Sans"/>
              <a:buChar char="■"/>
              <a:defRPr sz="1000"/>
            </a:lvl3pPr>
            <a:lvl4pPr indent="-292100" lvl="3" marL="1828800">
              <a:lnSpc>
                <a:spcPct val="100000"/>
              </a:lnSpc>
              <a:spcBef>
                <a:spcPts val="800"/>
              </a:spcBef>
              <a:spcAft>
                <a:spcPts val="0"/>
              </a:spcAft>
              <a:buSzPts val="1000"/>
              <a:buFont typeface="DM Sans"/>
              <a:buChar char="●"/>
              <a:defRPr sz="1000"/>
            </a:lvl4pPr>
            <a:lvl5pPr indent="-292100" lvl="4" marL="2286000">
              <a:lnSpc>
                <a:spcPct val="100000"/>
              </a:lnSpc>
              <a:spcBef>
                <a:spcPts val="800"/>
              </a:spcBef>
              <a:spcAft>
                <a:spcPts val="0"/>
              </a:spcAft>
              <a:buSzPts val="1000"/>
              <a:buFont typeface="DM Sans"/>
              <a:buChar char="○"/>
              <a:defRPr sz="1000"/>
            </a:lvl5pPr>
            <a:lvl6pPr indent="-292100" lvl="5" marL="2743200">
              <a:lnSpc>
                <a:spcPct val="100000"/>
              </a:lnSpc>
              <a:spcBef>
                <a:spcPts val="800"/>
              </a:spcBef>
              <a:spcAft>
                <a:spcPts val="0"/>
              </a:spcAft>
              <a:buSzPts val="1000"/>
              <a:buFont typeface="DM Sans"/>
              <a:buChar char="■"/>
              <a:defRPr sz="1000"/>
            </a:lvl6pPr>
            <a:lvl7pPr indent="-292100" lvl="6" marL="3200400">
              <a:lnSpc>
                <a:spcPct val="100000"/>
              </a:lnSpc>
              <a:spcBef>
                <a:spcPts val="800"/>
              </a:spcBef>
              <a:spcAft>
                <a:spcPts val="0"/>
              </a:spcAft>
              <a:buSzPts val="1000"/>
              <a:buFont typeface="DM Sans"/>
              <a:buChar char="●"/>
              <a:defRPr sz="1000"/>
            </a:lvl7pPr>
            <a:lvl8pPr indent="-292100" lvl="7" marL="3657600">
              <a:lnSpc>
                <a:spcPct val="100000"/>
              </a:lnSpc>
              <a:spcBef>
                <a:spcPts val="800"/>
              </a:spcBef>
              <a:spcAft>
                <a:spcPts val="0"/>
              </a:spcAft>
              <a:buSzPts val="1000"/>
              <a:buFont typeface="DM Sans"/>
              <a:buChar char="○"/>
              <a:defRPr sz="1000"/>
            </a:lvl8pPr>
            <a:lvl9pPr indent="-292100" lvl="8" marL="4114800">
              <a:lnSpc>
                <a:spcPct val="100000"/>
              </a:lnSpc>
              <a:spcBef>
                <a:spcPts val="800"/>
              </a:spcBef>
              <a:spcAft>
                <a:spcPts val="800"/>
              </a:spcAft>
              <a:buSzPts val="1000"/>
              <a:buFont typeface="DM Sans"/>
              <a:buChar char="■"/>
              <a:defRPr sz="1000"/>
            </a:lvl9pPr>
          </a:lstStyle>
          <a:p/>
        </p:txBody>
      </p:sp>
      <p:sp>
        <p:nvSpPr>
          <p:cNvPr id="173" name="Google Shape;173;p17"/>
          <p:cNvSpPr txBox="1"/>
          <p:nvPr>
            <p:ph idx="6" type="subTitle"/>
          </p:nvPr>
        </p:nvSpPr>
        <p:spPr>
          <a:xfrm>
            <a:off x="2611802" y="3285232"/>
            <a:ext cx="1627500" cy="187800"/>
          </a:xfrm>
          <a:prstGeom prst="rect">
            <a:avLst/>
          </a:prstGeom>
        </p:spPr>
        <p:txBody>
          <a:bodyPr anchorCtr="0" anchor="t" bIns="0" lIns="0" spcFirstLastPara="1" rIns="0" wrap="square" tIns="0">
            <a:sp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174" name="Google Shape;174;p17"/>
          <p:cNvSpPr txBox="1"/>
          <p:nvPr>
            <p:ph idx="7" type="body"/>
          </p:nvPr>
        </p:nvSpPr>
        <p:spPr>
          <a:xfrm>
            <a:off x="361977" y="3665600"/>
            <a:ext cx="1627500" cy="11142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75" name="Google Shape;175;p17"/>
          <p:cNvSpPr txBox="1"/>
          <p:nvPr>
            <p:ph idx="8" type="subTitle"/>
          </p:nvPr>
        </p:nvSpPr>
        <p:spPr>
          <a:xfrm>
            <a:off x="361977" y="3285232"/>
            <a:ext cx="16275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176" name="Google Shape;176;p17"/>
          <p:cNvSpPr txBox="1"/>
          <p:nvPr>
            <p:ph idx="9" type="body"/>
          </p:nvPr>
        </p:nvSpPr>
        <p:spPr>
          <a:xfrm>
            <a:off x="4900725" y="1196103"/>
            <a:ext cx="1627500" cy="13854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77" name="Google Shape;177;p17"/>
          <p:cNvSpPr txBox="1"/>
          <p:nvPr>
            <p:ph idx="13" type="subTitle"/>
          </p:nvPr>
        </p:nvSpPr>
        <p:spPr>
          <a:xfrm>
            <a:off x="4900725" y="706863"/>
            <a:ext cx="16275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178" name="Google Shape;178;p17"/>
          <p:cNvSpPr txBox="1"/>
          <p:nvPr>
            <p:ph idx="14" type="body"/>
          </p:nvPr>
        </p:nvSpPr>
        <p:spPr>
          <a:xfrm>
            <a:off x="7149175" y="1196103"/>
            <a:ext cx="1627500" cy="13854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179" name="Google Shape;179;p17"/>
          <p:cNvSpPr txBox="1"/>
          <p:nvPr>
            <p:ph idx="15" type="subTitle"/>
          </p:nvPr>
        </p:nvSpPr>
        <p:spPr>
          <a:xfrm>
            <a:off x="7149175" y="706863"/>
            <a:ext cx="1627500" cy="187800"/>
          </a:xfrm>
          <a:prstGeom prst="rect">
            <a:avLst/>
          </a:prstGeom>
        </p:spPr>
        <p:txBody>
          <a:bodyPr anchorCtr="0" anchor="t" bIns="0" lIns="0" spcFirstLastPara="1" rIns="0" wrap="square" tIns="0">
            <a:sp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180" name="Google Shape;180;p17"/>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modules">
  <p:cSld name="CUSTOM_1_1">
    <p:bg>
      <p:bgPr>
        <a:solidFill>
          <a:schemeClr val="lt1"/>
        </a:solidFill>
      </p:bgPr>
    </p:bg>
    <p:spTree>
      <p:nvGrpSpPr>
        <p:cNvPr id="181" name="Shape 181"/>
        <p:cNvGrpSpPr/>
        <p:nvPr/>
      </p:nvGrpSpPr>
      <p:grpSpPr>
        <a:xfrm>
          <a:off x="0" y="0"/>
          <a:ext cx="0" cy="0"/>
          <a:chOff x="0" y="0"/>
          <a:chExt cx="0" cy="0"/>
        </a:xfrm>
      </p:grpSpPr>
      <p:sp>
        <p:nvSpPr>
          <p:cNvPr id="182" name="Google Shape;182;p18"/>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83" name="Google Shape;183;p18"/>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84" name="Google Shape;184;p18"/>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85" name="Google Shape;185;p18"/>
          <p:cNvSpPr txBox="1"/>
          <p:nvPr>
            <p:ph type="title"/>
          </p:nvPr>
        </p:nvSpPr>
        <p:spPr>
          <a:xfrm>
            <a:off x="5796575" y="2351325"/>
            <a:ext cx="9895200" cy="7104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6200">
                <a:solidFill>
                  <a:schemeClr val="dk1"/>
                </a:solidFill>
              </a:defRPr>
            </a:lvl1pPr>
            <a:lvl2pPr lvl="1">
              <a:lnSpc>
                <a:spcPct val="90000"/>
              </a:lnSpc>
              <a:spcBef>
                <a:spcPts val="0"/>
              </a:spcBef>
              <a:spcAft>
                <a:spcPts val="0"/>
              </a:spcAft>
              <a:buNone/>
              <a:defRPr sz="6200">
                <a:solidFill>
                  <a:schemeClr val="dk1"/>
                </a:solidFill>
              </a:defRPr>
            </a:lvl2pPr>
            <a:lvl3pPr lvl="2">
              <a:lnSpc>
                <a:spcPct val="90000"/>
              </a:lnSpc>
              <a:spcBef>
                <a:spcPts val="0"/>
              </a:spcBef>
              <a:spcAft>
                <a:spcPts val="0"/>
              </a:spcAft>
              <a:buNone/>
              <a:defRPr sz="6200">
                <a:solidFill>
                  <a:schemeClr val="dk1"/>
                </a:solidFill>
              </a:defRPr>
            </a:lvl3pPr>
            <a:lvl4pPr lvl="3">
              <a:lnSpc>
                <a:spcPct val="90000"/>
              </a:lnSpc>
              <a:spcBef>
                <a:spcPts val="0"/>
              </a:spcBef>
              <a:spcAft>
                <a:spcPts val="0"/>
              </a:spcAft>
              <a:buNone/>
              <a:defRPr sz="6200">
                <a:solidFill>
                  <a:schemeClr val="dk1"/>
                </a:solidFill>
              </a:defRPr>
            </a:lvl4pPr>
            <a:lvl5pPr lvl="4">
              <a:lnSpc>
                <a:spcPct val="90000"/>
              </a:lnSpc>
              <a:spcBef>
                <a:spcPts val="0"/>
              </a:spcBef>
              <a:spcAft>
                <a:spcPts val="0"/>
              </a:spcAft>
              <a:buNone/>
              <a:defRPr sz="6200">
                <a:solidFill>
                  <a:schemeClr val="dk1"/>
                </a:solidFill>
              </a:defRPr>
            </a:lvl5pPr>
            <a:lvl6pPr lvl="5">
              <a:lnSpc>
                <a:spcPct val="90000"/>
              </a:lnSpc>
              <a:spcBef>
                <a:spcPts val="0"/>
              </a:spcBef>
              <a:spcAft>
                <a:spcPts val="0"/>
              </a:spcAft>
              <a:buNone/>
              <a:defRPr sz="6200">
                <a:solidFill>
                  <a:schemeClr val="dk1"/>
                </a:solidFill>
              </a:defRPr>
            </a:lvl6pPr>
            <a:lvl7pPr lvl="6">
              <a:lnSpc>
                <a:spcPct val="90000"/>
              </a:lnSpc>
              <a:spcBef>
                <a:spcPts val="0"/>
              </a:spcBef>
              <a:spcAft>
                <a:spcPts val="0"/>
              </a:spcAft>
              <a:buNone/>
              <a:defRPr sz="6200">
                <a:solidFill>
                  <a:schemeClr val="dk1"/>
                </a:solidFill>
              </a:defRPr>
            </a:lvl7pPr>
            <a:lvl8pPr lvl="7">
              <a:lnSpc>
                <a:spcPct val="90000"/>
              </a:lnSpc>
              <a:spcBef>
                <a:spcPts val="0"/>
              </a:spcBef>
              <a:spcAft>
                <a:spcPts val="0"/>
              </a:spcAft>
              <a:buNone/>
              <a:defRPr sz="6200">
                <a:solidFill>
                  <a:schemeClr val="dk1"/>
                </a:solidFill>
              </a:defRPr>
            </a:lvl8pPr>
            <a:lvl9pPr lvl="8">
              <a:lnSpc>
                <a:spcPct val="90000"/>
              </a:lnSpc>
              <a:spcBef>
                <a:spcPts val="0"/>
              </a:spcBef>
              <a:spcAft>
                <a:spcPts val="0"/>
              </a:spcAft>
              <a:buNone/>
              <a:defRPr sz="6200">
                <a:solidFill>
                  <a:schemeClr val="dk1"/>
                </a:solidFill>
              </a:defRPr>
            </a:lvl9pPr>
          </a:lstStyle>
          <a:p/>
        </p:txBody>
      </p:sp>
      <p:sp>
        <p:nvSpPr>
          <p:cNvPr id="186" name="Google Shape;186;p18"/>
          <p:cNvSpPr txBox="1"/>
          <p:nvPr>
            <p:ph idx="3" type="title"/>
          </p:nvPr>
        </p:nvSpPr>
        <p:spPr>
          <a:xfrm>
            <a:off x="5796575" y="507450"/>
            <a:ext cx="9895200" cy="7104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6200"/>
            </a:lvl1pPr>
            <a:lvl2pPr lvl="1">
              <a:lnSpc>
                <a:spcPct val="90000"/>
              </a:lnSpc>
              <a:spcBef>
                <a:spcPts val="0"/>
              </a:spcBef>
              <a:spcAft>
                <a:spcPts val="0"/>
              </a:spcAft>
              <a:buNone/>
              <a:defRPr sz="6200"/>
            </a:lvl2pPr>
            <a:lvl3pPr lvl="2">
              <a:lnSpc>
                <a:spcPct val="90000"/>
              </a:lnSpc>
              <a:spcBef>
                <a:spcPts val="0"/>
              </a:spcBef>
              <a:spcAft>
                <a:spcPts val="0"/>
              </a:spcAft>
              <a:buNone/>
              <a:defRPr sz="6200"/>
            </a:lvl3pPr>
            <a:lvl4pPr lvl="3">
              <a:lnSpc>
                <a:spcPct val="90000"/>
              </a:lnSpc>
              <a:spcBef>
                <a:spcPts val="0"/>
              </a:spcBef>
              <a:spcAft>
                <a:spcPts val="0"/>
              </a:spcAft>
              <a:buNone/>
              <a:defRPr sz="6200"/>
            </a:lvl4pPr>
            <a:lvl5pPr lvl="4">
              <a:lnSpc>
                <a:spcPct val="90000"/>
              </a:lnSpc>
              <a:spcBef>
                <a:spcPts val="0"/>
              </a:spcBef>
              <a:spcAft>
                <a:spcPts val="0"/>
              </a:spcAft>
              <a:buNone/>
              <a:defRPr sz="6200"/>
            </a:lvl5pPr>
            <a:lvl6pPr lvl="5">
              <a:lnSpc>
                <a:spcPct val="90000"/>
              </a:lnSpc>
              <a:spcBef>
                <a:spcPts val="0"/>
              </a:spcBef>
              <a:spcAft>
                <a:spcPts val="0"/>
              </a:spcAft>
              <a:buNone/>
              <a:defRPr sz="6200"/>
            </a:lvl6pPr>
            <a:lvl7pPr lvl="6">
              <a:lnSpc>
                <a:spcPct val="90000"/>
              </a:lnSpc>
              <a:spcBef>
                <a:spcPts val="0"/>
              </a:spcBef>
              <a:spcAft>
                <a:spcPts val="0"/>
              </a:spcAft>
              <a:buNone/>
              <a:defRPr sz="6200"/>
            </a:lvl7pPr>
            <a:lvl8pPr lvl="7">
              <a:lnSpc>
                <a:spcPct val="90000"/>
              </a:lnSpc>
              <a:spcBef>
                <a:spcPts val="0"/>
              </a:spcBef>
              <a:spcAft>
                <a:spcPts val="0"/>
              </a:spcAft>
              <a:buNone/>
              <a:defRPr sz="6200"/>
            </a:lvl8pPr>
            <a:lvl9pPr lvl="8">
              <a:lnSpc>
                <a:spcPct val="90000"/>
              </a:lnSpc>
              <a:spcBef>
                <a:spcPts val="0"/>
              </a:spcBef>
              <a:spcAft>
                <a:spcPts val="0"/>
              </a:spcAft>
              <a:buNone/>
              <a:defRPr sz="6200"/>
            </a:lvl9pPr>
          </a:lstStyle>
          <a:p/>
        </p:txBody>
      </p:sp>
      <p:sp>
        <p:nvSpPr>
          <p:cNvPr id="187" name="Google Shape;187;p18"/>
          <p:cNvSpPr txBox="1"/>
          <p:nvPr>
            <p:ph idx="4" type="subTitle"/>
          </p:nvPr>
        </p:nvSpPr>
        <p:spPr>
          <a:xfrm>
            <a:off x="5712600" y="4290612"/>
            <a:ext cx="2613300" cy="543900"/>
          </a:xfrm>
          <a:prstGeom prst="rect">
            <a:avLst/>
          </a:prstGeom>
        </p:spPr>
        <p:txBody>
          <a:bodyPr anchorCtr="0" anchor="b" bIns="0" lIns="0" spcFirstLastPara="1" rIns="0" wrap="square" tIns="0">
            <a:no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188" name="Google Shape;188;p18"/>
          <p:cNvSpPr txBox="1"/>
          <p:nvPr>
            <p:ph idx="5" type="subTitle"/>
          </p:nvPr>
        </p:nvSpPr>
        <p:spPr>
          <a:xfrm>
            <a:off x="5712600" y="3243901"/>
            <a:ext cx="2613300" cy="4323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000"/>
              <a:buFont typeface="DM Sans"/>
              <a:buNone/>
              <a:defRPr sz="1000">
                <a:solidFill>
                  <a:schemeClr val="dk1"/>
                </a:solidFill>
                <a:latin typeface="DM Sans"/>
                <a:ea typeface="DM Sans"/>
                <a:cs typeface="DM Sans"/>
                <a:sym typeface="DM Sans"/>
              </a:defRPr>
            </a:lvl1pPr>
            <a:lvl2pPr lvl="1">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89" name="Google Shape;189;p18"/>
          <p:cNvSpPr txBox="1"/>
          <p:nvPr>
            <p:ph idx="6" type="subTitle"/>
          </p:nvPr>
        </p:nvSpPr>
        <p:spPr>
          <a:xfrm>
            <a:off x="5712600" y="1318375"/>
            <a:ext cx="2613300" cy="483000"/>
          </a:xfrm>
          <a:prstGeom prst="rect">
            <a:avLst/>
          </a:prstGeom>
        </p:spPr>
        <p:txBody>
          <a:bodyPr anchorCtr="0" anchor="b" bIns="0" lIns="0" spcFirstLastPara="1" rIns="0" wrap="square" tIns="0">
            <a:no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modules">
  <p:cSld name="CUSTOM_1_1_1">
    <p:spTree>
      <p:nvGrpSpPr>
        <p:cNvPr id="190" name="Shape 190"/>
        <p:cNvGrpSpPr/>
        <p:nvPr/>
      </p:nvGrpSpPr>
      <p:grpSpPr>
        <a:xfrm>
          <a:off x="0" y="0"/>
          <a:ext cx="0" cy="0"/>
          <a:chOff x="0" y="0"/>
          <a:chExt cx="0" cy="0"/>
        </a:xfrm>
      </p:grpSpPr>
      <p:sp>
        <p:nvSpPr>
          <p:cNvPr id="191" name="Google Shape;191;p19"/>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19"/>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3" name="Google Shape;193;p19"/>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19"/>
          <p:cNvSpPr txBox="1"/>
          <p:nvPr>
            <p:ph type="title"/>
          </p:nvPr>
        </p:nvSpPr>
        <p:spPr>
          <a:xfrm>
            <a:off x="361975" y="988557"/>
            <a:ext cx="50184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1">
  <p:cSld name="CUSTOM_2">
    <p:spTree>
      <p:nvGrpSpPr>
        <p:cNvPr id="195" name="Shape 195"/>
        <p:cNvGrpSpPr/>
        <p:nvPr/>
      </p:nvGrpSpPr>
      <p:grpSpPr>
        <a:xfrm>
          <a:off x="0" y="0"/>
          <a:ext cx="0" cy="0"/>
          <a:chOff x="0" y="0"/>
          <a:chExt cx="0" cy="0"/>
        </a:xfrm>
      </p:grpSpPr>
      <p:sp>
        <p:nvSpPr>
          <p:cNvPr id="196" name="Google Shape;196;p20"/>
          <p:cNvSpPr/>
          <p:nvPr>
            <p:ph idx="2" type="pic"/>
          </p:nvPr>
        </p:nvSpPr>
        <p:spPr>
          <a:xfrm>
            <a:off x="6289075" y="1793300"/>
            <a:ext cx="2853300" cy="3350400"/>
          </a:xfrm>
          <a:prstGeom prst="rect">
            <a:avLst/>
          </a:prstGeom>
          <a:noFill/>
          <a:ln>
            <a:noFill/>
          </a:ln>
        </p:spPr>
      </p:sp>
      <p:sp>
        <p:nvSpPr>
          <p:cNvPr id="197" name="Google Shape;197;p20"/>
          <p:cNvSpPr/>
          <p:nvPr/>
        </p:nvSpPr>
        <p:spPr>
          <a:xfrm>
            <a:off x="6289085" y="0"/>
            <a:ext cx="2853300" cy="17931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latin typeface="DM Sans"/>
              <a:ea typeface="DM Sans"/>
              <a:cs typeface="DM Sans"/>
              <a:sym typeface="DM Sans"/>
            </a:endParaRPr>
          </a:p>
        </p:txBody>
      </p:sp>
      <p:sp>
        <p:nvSpPr>
          <p:cNvPr id="198" name="Google Shape;198;p20"/>
          <p:cNvSpPr txBox="1"/>
          <p:nvPr>
            <p:ph type="title"/>
          </p:nvPr>
        </p:nvSpPr>
        <p:spPr>
          <a:xfrm>
            <a:off x="361975" y="988550"/>
            <a:ext cx="5356800" cy="2255400"/>
          </a:xfrm>
          <a:prstGeom prst="rect">
            <a:avLst/>
          </a:prstGeom>
        </p:spPr>
        <p:txBody>
          <a:bodyPr anchorCtr="0" anchor="t" bIns="0" lIns="0" spcFirstLastPara="1" rIns="0" wrap="square" tIns="0">
            <a:noAutofit/>
          </a:bodyPr>
          <a:lstStyle>
            <a:lvl1pPr lvl="0">
              <a:spcBef>
                <a:spcPts val="0"/>
              </a:spcBef>
              <a:spcAft>
                <a:spcPts val="0"/>
              </a:spcAft>
              <a:buNone/>
              <a:defRPr sz="2200"/>
            </a:lvl1pPr>
            <a:lvl2pPr lvl="1">
              <a:spcBef>
                <a:spcPts val="0"/>
              </a:spcBef>
              <a:spcAft>
                <a:spcPts val="0"/>
              </a:spcAft>
              <a:buNone/>
              <a:defRPr sz="2200"/>
            </a:lvl2pPr>
            <a:lvl3pPr lvl="2">
              <a:spcBef>
                <a:spcPts val="0"/>
              </a:spcBef>
              <a:spcAft>
                <a:spcPts val="0"/>
              </a:spcAft>
              <a:buNone/>
              <a:defRPr sz="2200"/>
            </a:lvl3pPr>
            <a:lvl4pPr lvl="3">
              <a:spcBef>
                <a:spcPts val="0"/>
              </a:spcBef>
              <a:spcAft>
                <a:spcPts val="0"/>
              </a:spcAft>
              <a:buNone/>
              <a:defRPr sz="2200"/>
            </a:lvl4pPr>
            <a:lvl5pPr lvl="4">
              <a:spcBef>
                <a:spcPts val="0"/>
              </a:spcBef>
              <a:spcAft>
                <a:spcPts val="0"/>
              </a:spcAft>
              <a:buNone/>
              <a:defRPr sz="2200"/>
            </a:lvl5pPr>
            <a:lvl6pPr lvl="5">
              <a:spcBef>
                <a:spcPts val="0"/>
              </a:spcBef>
              <a:spcAft>
                <a:spcPts val="0"/>
              </a:spcAft>
              <a:buNone/>
              <a:defRPr sz="2200"/>
            </a:lvl6pPr>
            <a:lvl7pPr lvl="6">
              <a:spcBef>
                <a:spcPts val="0"/>
              </a:spcBef>
              <a:spcAft>
                <a:spcPts val="0"/>
              </a:spcAft>
              <a:buNone/>
              <a:defRPr sz="2200"/>
            </a:lvl7pPr>
            <a:lvl8pPr lvl="7">
              <a:spcBef>
                <a:spcPts val="0"/>
              </a:spcBef>
              <a:spcAft>
                <a:spcPts val="0"/>
              </a:spcAft>
              <a:buNone/>
              <a:defRPr sz="2200"/>
            </a:lvl8pPr>
            <a:lvl9pPr lvl="8">
              <a:spcBef>
                <a:spcPts val="0"/>
              </a:spcBef>
              <a:spcAft>
                <a:spcPts val="0"/>
              </a:spcAft>
              <a:buNone/>
              <a:defRPr sz="2200"/>
            </a:lvl9pPr>
          </a:lstStyle>
          <a:p/>
        </p:txBody>
      </p:sp>
      <p:sp>
        <p:nvSpPr>
          <p:cNvPr id="199" name="Google Shape;199;p20"/>
          <p:cNvSpPr txBox="1"/>
          <p:nvPr>
            <p:ph idx="1" type="body"/>
          </p:nvPr>
        </p:nvSpPr>
        <p:spPr>
          <a:xfrm>
            <a:off x="361975" y="3541582"/>
            <a:ext cx="3777000" cy="10443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00" name="Google Shape;200;p2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01" name="Google Shape;201;p20"/>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BLANK_1_1_1_1_3">
    <p:spTree>
      <p:nvGrpSpPr>
        <p:cNvPr id="13" name="Shape 13"/>
        <p:cNvGrpSpPr/>
        <p:nvPr/>
      </p:nvGrpSpPr>
      <p:grpSpPr>
        <a:xfrm>
          <a:off x="0" y="0"/>
          <a:ext cx="0" cy="0"/>
          <a:chOff x="0" y="0"/>
          <a:chExt cx="0" cy="0"/>
        </a:xfrm>
      </p:grpSpPr>
      <p:sp>
        <p:nvSpPr>
          <p:cNvPr id="14" name="Google Shape;14;p3"/>
          <p:cNvSpPr txBox="1"/>
          <p:nvPr>
            <p:ph type="title"/>
          </p:nvPr>
        </p:nvSpPr>
        <p:spPr>
          <a:xfrm>
            <a:off x="361975" y="957403"/>
            <a:ext cx="56274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15" name="Google Shape;15;p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3"/>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17" name="Google Shape;17;p3"/>
          <p:cNvSpPr txBox="1"/>
          <p:nvPr>
            <p:ph idx="2" type="subTitle"/>
          </p:nvPr>
        </p:nvSpPr>
        <p:spPr>
          <a:xfrm>
            <a:off x="362125"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3" type="subTitle"/>
          </p:nvPr>
        </p:nvSpPr>
        <p:spPr>
          <a:xfrm>
            <a:off x="3154650"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4" type="subTitle"/>
          </p:nvPr>
        </p:nvSpPr>
        <p:spPr>
          <a:xfrm>
            <a:off x="6216650"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idx="5" type="subTitle"/>
          </p:nvPr>
        </p:nvSpPr>
        <p:spPr>
          <a:xfrm>
            <a:off x="362125" y="2206700"/>
            <a:ext cx="2575800" cy="12483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2">
  <p:cSld name="CUSTOM_2_1">
    <p:spTree>
      <p:nvGrpSpPr>
        <p:cNvPr id="202" name="Shape 202"/>
        <p:cNvGrpSpPr/>
        <p:nvPr/>
      </p:nvGrpSpPr>
      <p:grpSpPr>
        <a:xfrm>
          <a:off x="0" y="0"/>
          <a:ext cx="0" cy="0"/>
          <a:chOff x="0" y="0"/>
          <a:chExt cx="0" cy="0"/>
        </a:xfrm>
      </p:grpSpPr>
      <p:sp>
        <p:nvSpPr>
          <p:cNvPr id="203" name="Google Shape;203;p2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21"/>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21"/>
          <p:cNvSpPr txBox="1"/>
          <p:nvPr>
            <p:ph idx="2" type="body"/>
          </p:nvPr>
        </p:nvSpPr>
        <p:spPr>
          <a:xfrm>
            <a:off x="1957800" y="4195275"/>
            <a:ext cx="5228400" cy="390600"/>
          </a:xfrm>
          <a:prstGeom prst="rect">
            <a:avLst/>
          </a:prstGeom>
        </p:spPr>
        <p:txBody>
          <a:bodyPr anchorCtr="0" anchor="b" bIns="0" lIns="0" spcFirstLastPara="1" rIns="0" wrap="square" tIns="0">
            <a:noAutofit/>
          </a:bodyPr>
          <a:lstStyle>
            <a:lvl1pPr indent="-292100" lvl="0" marL="457200" algn="ctr">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lgn="ctr">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06" name="Google Shape;206;p21"/>
          <p:cNvSpPr txBox="1"/>
          <p:nvPr>
            <p:ph idx="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07" name="Google Shape;207;p21"/>
          <p:cNvSpPr txBox="1"/>
          <p:nvPr>
            <p:ph type="title"/>
          </p:nvPr>
        </p:nvSpPr>
        <p:spPr>
          <a:xfrm>
            <a:off x="719400" y="988550"/>
            <a:ext cx="7705200" cy="587700"/>
          </a:xfrm>
          <a:prstGeom prst="rect">
            <a:avLst/>
          </a:prstGeom>
        </p:spPr>
        <p:txBody>
          <a:bodyPr anchorCtr="0" anchor="t" bIns="0" lIns="0" spcFirstLastPara="1" rIns="0" wrap="square" tIns="0">
            <a:spAutoFit/>
          </a:bodyPr>
          <a:lstStyle>
            <a:lvl1pPr lvl="0" algn="ctr">
              <a:lnSpc>
                <a:spcPct val="90000"/>
              </a:lnSpc>
              <a:spcBef>
                <a:spcPts val="0"/>
              </a:spcBef>
              <a:spcAft>
                <a:spcPts val="0"/>
              </a:spcAft>
              <a:buNone/>
              <a:defRPr sz="2200"/>
            </a:lvl1pPr>
            <a:lvl2pPr lvl="1" algn="ctr">
              <a:lnSpc>
                <a:spcPct val="90000"/>
              </a:lnSpc>
              <a:spcBef>
                <a:spcPts val="0"/>
              </a:spcBef>
              <a:spcAft>
                <a:spcPts val="0"/>
              </a:spcAft>
              <a:buNone/>
              <a:defRPr sz="2200"/>
            </a:lvl2pPr>
            <a:lvl3pPr lvl="2" algn="ctr">
              <a:lnSpc>
                <a:spcPct val="90000"/>
              </a:lnSpc>
              <a:spcBef>
                <a:spcPts val="0"/>
              </a:spcBef>
              <a:spcAft>
                <a:spcPts val="0"/>
              </a:spcAft>
              <a:buNone/>
              <a:defRPr sz="2200"/>
            </a:lvl3pPr>
            <a:lvl4pPr lvl="3" algn="ctr">
              <a:lnSpc>
                <a:spcPct val="90000"/>
              </a:lnSpc>
              <a:spcBef>
                <a:spcPts val="0"/>
              </a:spcBef>
              <a:spcAft>
                <a:spcPts val="0"/>
              </a:spcAft>
              <a:buNone/>
              <a:defRPr sz="2200"/>
            </a:lvl4pPr>
            <a:lvl5pPr lvl="4" algn="ctr">
              <a:lnSpc>
                <a:spcPct val="90000"/>
              </a:lnSpc>
              <a:spcBef>
                <a:spcPts val="0"/>
              </a:spcBef>
              <a:spcAft>
                <a:spcPts val="0"/>
              </a:spcAft>
              <a:buNone/>
              <a:defRPr sz="2200"/>
            </a:lvl5pPr>
            <a:lvl6pPr lvl="5" algn="ctr">
              <a:lnSpc>
                <a:spcPct val="90000"/>
              </a:lnSpc>
              <a:spcBef>
                <a:spcPts val="0"/>
              </a:spcBef>
              <a:spcAft>
                <a:spcPts val="0"/>
              </a:spcAft>
              <a:buNone/>
              <a:defRPr sz="2200"/>
            </a:lvl6pPr>
            <a:lvl7pPr lvl="6" algn="ctr">
              <a:lnSpc>
                <a:spcPct val="90000"/>
              </a:lnSpc>
              <a:spcBef>
                <a:spcPts val="0"/>
              </a:spcBef>
              <a:spcAft>
                <a:spcPts val="0"/>
              </a:spcAft>
              <a:buNone/>
              <a:defRPr sz="2200"/>
            </a:lvl7pPr>
            <a:lvl8pPr lvl="7" algn="ctr">
              <a:lnSpc>
                <a:spcPct val="90000"/>
              </a:lnSpc>
              <a:spcBef>
                <a:spcPts val="0"/>
              </a:spcBef>
              <a:spcAft>
                <a:spcPts val="0"/>
              </a:spcAft>
              <a:buNone/>
              <a:defRPr sz="2200"/>
            </a:lvl8pPr>
            <a:lvl9pPr lvl="8" algn="ctr">
              <a:lnSpc>
                <a:spcPct val="90000"/>
              </a:lnSpc>
              <a:spcBef>
                <a:spcPts val="0"/>
              </a:spcBef>
              <a:spcAft>
                <a:spcPts val="0"/>
              </a:spcAft>
              <a:buNone/>
              <a:defRPr sz="2200"/>
            </a:lvl9pPr>
          </a:lstStyle>
          <a:p/>
        </p:txBody>
      </p:sp>
      <p:sp>
        <p:nvSpPr>
          <p:cNvPr id="208" name="Google Shape;208;p21"/>
          <p:cNvSpPr/>
          <p:nvPr>
            <p:ph idx="4" type="pic"/>
          </p:nvPr>
        </p:nvSpPr>
        <p:spPr>
          <a:xfrm>
            <a:off x="3982589" y="2427948"/>
            <a:ext cx="1179600" cy="14172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3">
  <p:cSld name="CUSTOM_2_1_2">
    <p:bg>
      <p:bgPr>
        <a:solidFill>
          <a:schemeClr val="accent1"/>
        </a:solidFill>
      </p:bgPr>
    </p:bg>
    <p:spTree>
      <p:nvGrpSpPr>
        <p:cNvPr id="209" name="Shape 209"/>
        <p:cNvGrpSpPr/>
        <p:nvPr/>
      </p:nvGrpSpPr>
      <p:grpSpPr>
        <a:xfrm>
          <a:off x="0" y="0"/>
          <a:ext cx="0" cy="0"/>
          <a:chOff x="0" y="0"/>
          <a:chExt cx="0" cy="0"/>
        </a:xfrm>
      </p:grpSpPr>
      <p:sp>
        <p:nvSpPr>
          <p:cNvPr id="210" name="Google Shape;210;p2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22"/>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2" name="Google Shape;212;p22"/>
          <p:cNvSpPr txBox="1"/>
          <p:nvPr>
            <p:ph idx="2" type="subTitle"/>
          </p:nvPr>
        </p:nvSpPr>
        <p:spPr>
          <a:xfrm>
            <a:off x="3154650" y="1051772"/>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213" name="Google Shape;213;p22"/>
          <p:cNvSpPr txBox="1"/>
          <p:nvPr>
            <p:ph type="title"/>
          </p:nvPr>
        </p:nvSpPr>
        <p:spPr>
          <a:xfrm>
            <a:off x="3154650" y="1801500"/>
            <a:ext cx="5622000" cy="28320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2800"/>
            </a:lvl1pPr>
            <a:lvl2pPr lvl="1">
              <a:lnSpc>
                <a:spcPct val="90000"/>
              </a:lnSpc>
              <a:spcBef>
                <a:spcPts val="0"/>
              </a:spcBef>
              <a:spcAft>
                <a:spcPts val="0"/>
              </a:spcAft>
              <a:buNone/>
              <a:defRPr sz="2800"/>
            </a:lvl2pPr>
            <a:lvl3pPr lvl="2">
              <a:lnSpc>
                <a:spcPct val="90000"/>
              </a:lnSpc>
              <a:spcBef>
                <a:spcPts val="0"/>
              </a:spcBef>
              <a:spcAft>
                <a:spcPts val="0"/>
              </a:spcAft>
              <a:buNone/>
              <a:defRPr sz="2800"/>
            </a:lvl3pPr>
            <a:lvl4pPr lvl="3">
              <a:lnSpc>
                <a:spcPct val="90000"/>
              </a:lnSpc>
              <a:spcBef>
                <a:spcPts val="0"/>
              </a:spcBef>
              <a:spcAft>
                <a:spcPts val="0"/>
              </a:spcAft>
              <a:buNone/>
              <a:defRPr sz="2800"/>
            </a:lvl4pPr>
            <a:lvl5pPr lvl="4">
              <a:lnSpc>
                <a:spcPct val="90000"/>
              </a:lnSpc>
              <a:spcBef>
                <a:spcPts val="0"/>
              </a:spcBef>
              <a:spcAft>
                <a:spcPts val="0"/>
              </a:spcAft>
              <a:buNone/>
              <a:defRPr sz="2800"/>
            </a:lvl5pPr>
            <a:lvl6pPr lvl="5">
              <a:lnSpc>
                <a:spcPct val="90000"/>
              </a:lnSpc>
              <a:spcBef>
                <a:spcPts val="0"/>
              </a:spcBef>
              <a:spcAft>
                <a:spcPts val="0"/>
              </a:spcAft>
              <a:buNone/>
              <a:defRPr sz="2800"/>
            </a:lvl6pPr>
            <a:lvl7pPr lvl="6">
              <a:lnSpc>
                <a:spcPct val="90000"/>
              </a:lnSpc>
              <a:spcBef>
                <a:spcPts val="0"/>
              </a:spcBef>
              <a:spcAft>
                <a:spcPts val="0"/>
              </a:spcAft>
              <a:buNone/>
              <a:defRPr sz="2800"/>
            </a:lvl7pPr>
            <a:lvl8pPr lvl="7">
              <a:lnSpc>
                <a:spcPct val="90000"/>
              </a:lnSpc>
              <a:spcBef>
                <a:spcPts val="0"/>
              </a:spcBef>
              <a:spcAft>
                <a:spcPts val="0"/>
              </a:spcAft>
              <a:buNone/>
              <a:defRPr sz="2800"/>
            </a:lvl8pPr>
            <a:lvl9pPr lvl="8">
              <a:lnSpc>
                <a:spcPct val="90000"/>
              </a:lnSpc>
              <a:spcBef>
                <a:spcPts val="0"/>
              </a:spcBef>
              <a:spcAft>
                <a:spcPts val="0"/>
              </a:spcAft>
              <a:buNone/>
              <a:defRPr sz="2800"/>
            </a:lvl9pPr>
          </a:lstStyle>
          <a:p/>
        </p:txBody>
      </p:sp>
      <p:sp>
        <p:nvSpPr>
          <p:cNvPr id="214" name="Google Shape;214;p22"/>
          <p:cNvSpPr/>
          <p:nvPr>
            <p:ph idx="3" type="pic"/>
          </p:nvPr>
        </p:nvSpPr>
        <p:spPr>
          <a:xfrm>
            <a:off x="361975" y="1066100"/>
            <a:ext cx="1967700" cy="1311600"/>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header">
  <p:cSld name="CUSTOM_2_1_2_1_2">
    <p:bg>
      <p:bgPr>
        <a:solidFill>
          <a:schemeClr val="lt1"/>
        </a:solidFill>
      </p:bgPr>
    </p:bg>
    <p:spTree>
      <p:nvGrpSpPr>
        <p:cNvPr id="215" name="Shape 215"/>
        <p:cNvGrpSpPr/>
        <p:nvPr/>
      </p:nvGrpSpPr>
      <p:grpSpPr>
        <a:xfrm>
          <a:off x="0" y="0"/>
          <a:ext cx="0" cy="0"/>
          <a:chOff x="0" y="0"/>
          <a:chExt cx="0" cy="0"/>
        </a:xfrm>
      </p:grpSpPr>
      <p:sp>
        <p:nvSpPr>
          <p:cNvPr id="216" name="Google Shape;216;p23"/>
          <p:cNvSpPr/>
          <p:nvPr>
            <p:ph idx="2" type="pic"/>
          </p:nvPr>
        </p:nvSpPr>
        <p:spPr>
          <a:xfrm>
            <a:off x="361975" y="781775"/>
            <a:ext cx="2872800" cy="3783300"/>
          </a:xfrm>
          <a:prstGeom prst="rect">
            <a:avLst/>
          </a:prstGeom>
          <a:noFill/>
          <a:ln>
            <a:noFill/>
          </a:ln>
        </p:spPr>
      </p:sp>
      <p:sp>
        <p:nvSpPr>
          <p:cNvPr id="217" name="Google Shape;217;p2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18" name="Google Shape;218;p23"/>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19" name="Google Shape;219;p23"/>
          <p:cNvSpPr txBox="1"/>
          <p:nvPr>
            <p:ph idx="3" type="subTitle"/>
          </p:nvPr>
        </p:nvSpPr>
        <p:spPr>
          <a:xfrm>
            <a:off x="3657600" y="1051772"/>
            <a:ext cx="4163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a:buNone/>
              <a:defRPr sz="1000">
                <a:solidFill>
                  <a:schemeClr val="dk1"/>
                </a:solidFill>
                <a:latin typeface="DM Sans"/>
                <a:ea typeface="DM Sans"/>
                <a:cs typeface="DM Sans"/>
                <a:sym typeface="DM Sans"/>
              </a:defRPr>
            </a:lvl1pPr>
            <a:lvl2pPr lvl="1">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220" name="Google Shape;220;p23"/>
          <p:cNvSpPr txBox="1"/>
          <p:nvPr>
            <p:ph type="title"/>
          </p:nvPr>
        </p:nvSpPr>
        <p:spPr>
          <a:xfrm>
            <a:off x="3657600" y="1555450"/>
            <a:ext cx="5622000" cy="17505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2800">
                <a:solidFill>
                  <a:schemeClr val="dk1"/>
                </a:solidFill>
              </a:defRPr>
            </a:lvl1pPr>
            <a:lvl2pPr lvl="1">
              <a:lnSpc>
                <a:spcPct val="90000"/>
              </a:lnSpc>
              <a:spcBef>
                <a:spcPts val="0"/>
              </a:spcBef>
              <a:spcAft>
                <a:spcPts val="0"/>
              </a:spcAft>
              <a:buNone/>
              <a:defRPr sz="2800">
                <a:solidFill>
                  <a:schemeClr val="dk1"/>
                </a:solidFill>
              </a:defRPr>
            </a:lvl2pPr>
            <a:lvl3pPr lvl="2">
              <a:lnSpc>
                <a:spcPct val="90000"/>
              </a:lnSpc>
              <a:spcBef>
                <a:spcPts val="0"/>
              </a:spcBef>
              <a:spcAft>
                <a:spcPts val="0"/>
              </a:spcAft>
              <a:buNone/>
              <a:defRPr sz="2800">
                <a:solidFill>
                  <a:schemeClr val="dk1"/>
                </a:solidFill>
              </a:defRPr>
            </a:lvl3pPr>
            <a:lvl4pPr lvl="3">
              <a:lnSpc>
                <a:spcPct val="90000"/>
              </a:lnSpc>
              <a:spcBef>
                <a:spcPts val="0"/>
              </a:spcBef>
              <a:spcAft>
                <a:spcPts val="0"/>
              </a:spcAft>
              <a:buNone/>
              <a:defRPr sz="2800">
                <a:solidFill>
                  <a:schemeClr val="dk1"/>
                </a:solidFill>
              </a:defRPr>
            </a:lvl4pPr>
            <a:lvl5pPr lvl="4">
              <a:lnSpc>
                <a:spcPct val="90000"/>
              </a:lnSpc>
              <a:spcBef>
                <a:spcPts val="0"/>
              </a:spcBef>
              <a:spcAft>
                <a:spcPts val="0"/>
              </a:spcAft>
              <a:buNone/>
              <a:defRPr sz="2800">
                <a:solidFill>
                  <a:schemeClr val="dk1"/>
                </a:solidFill>
              </a:defRPr>
            </a:lvl5pPr>
            <a:lvl6pPr lvl="5">
              <a:lnSpc>
                <a:spcPct val="90000"/>
              </a:lnSpc>
              <a:spcBef>
                <a:spcPts val="0"/>
              </a:spcBef>
              <a:spcAft>
                <a:spcPts val="0"/>
              </a:spcAft>
              <a:buNone/>
              <a:defRPr sz="2800">
                <a:solidFill>
                  <a:schemeClr val="dk1"/>
                </a:solidFill>
              </a:defRPr>
            </a:lvl6pPr>
            <a:lvl7pPr lvl="6">
              <a:lnSpc>
                <a:spcPct val="90000"/>
              </a:lnSpc>
              <a:spcBef>
                <a:spcPts val="0"/>
              </a:spcBef>
              <a:spcAft>
                <a:spcPts val="0"/>
              </a:spcAft>
              <a:buNone/>
              <a:defRPr sz="2800">
                <a:solidFill>
                  <a:schemeClr val="dk1"/>
                </a:solidFill>
              </a:defRPr>
            </a:lvl7pPr>
            <a:lvl8pPr lvl="7">
              <a:lnSpc>
                <a:spcPct val="90000"/>
              </a:lnSpc>
              <a:spcBef>
                <a:spcPts val="0"/>
              </a:spcBef>
              <a:spcAft>
                <a:spcPts val="0"/>
              </a:spcAft>
              <a:buNone/>
              <a:defRPr sz="2800">
                <a:solidFill>
                  <a:schemeClr val="dk1"/>
                </a:solidFill>
              </a:defRPr>
            </a:lvl8pPr>
            <a:lvl9pPr lvl="8">
              <a:lnSpc>
                <a:spcPct val="90000"/>
              </a:lnSpc>
              <a:spcBef>
                <a:spcPts val="0"/>
              </a:spcBef>
              <a:spcAft>
                <a:spcPts val="0"/>
              </a:spcAft>
              <a:buNone/>
              <a:defRPr sz="2800">
                <a:solidFill>
                  <a:schemeClr val="dk1"/>
                </a:solidFill>
              </a:defRPr>
            </a:lvl9pPr>
          </a:lstStyle>
          <a:p/>
        </p:txBody>
      </p:sp>
      <p:sp>
        <p:nvSpPr>
          <p:cNvPr id="221" name="Google Shape;221;p23"/>
          <p:cNvSpPr txBox="1"/>
          <p:nvPr>
            <p:ph idx="4" type="body"/>
          </p:nvPr>
        </p:nvSpPr>
        <p:spPr>
          <a:xfrm>
            <a:off x="3657600" y="3556575"/>
            <a:ext cx="3554400" cy="1029300"/>
          </a:xfrm>
          <a:prstGeom prst="rect">
            <a:avLst/>
          </a:prstGeom>
        </p:spPr>
        <p:txBody>
          <a:bodyPr anchorCtr="0" anchor="b" bIns="0" lIns="0" spcFirstLastPara="1" rIns="0" wrap="square" tIns="0">
            <a:sp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5">
  <p:cSld name="CUSTOM_2_1_2_1_1">
    <p:bg>
      <p:bgPr>
        <a:solidFill>
          <a:schemeClr val="accent2"/>
        </a:solidFill>
      </p:bgPr>
    </p:bg>
    <p:spTree>
      <p:nvGrpSpPr>
        <p:cNvPr id="222" name="Shape 222"/>
        <p:cNvGrpSpPr/>
        <p:nvPr/>
      </p:nvGrpSpPr>
      <p:grpSpPr>
        <a:xfrm>
          <a:off x="0" y="0"/>
          <a:ext cx="0" cy="0"/>
          <a:chOff x="0" y="0"/>
          <a:chExt cx="0" cy="0"/>
        </a:xfrm>
      </p:grpSpPr>
      <p:pic>
        <p:nvPicPr>
          <p:cNvPr descr="The reflective glass facade of a skyscraper. " id="223" name="Google Shape;223;p24"/>
          <p:cNvPicPr preferRelativeResize="0"/>
          <p:nvPr/>
        </p:nvPicPr>
        <p:blipFill rotWithShape="1">
          <a:blip r:embed="rId2">
            <a:alphaModFix amt="14000"/>
          </a:blip>
          <a:srcRect b="15604" l="0" r="0" t="0"/>
          <a:stretch/>
        </p:blipFill>
        <p:spPr>
          <a:xfrm>
            <a:off x="0" y="-8150"/>
            <a:ext cx="9144003" cy="5143501"/>
          </a:xfrm>
          <a:prstGeom prst="rect">
            <a:avLst/>
          </a:prstGeom>
          <a:noFill/>
          <a:ln>
            <a:noFill/>
          </a:ln>
        </p:spPr>
      </p:pic>
      <p:sp>
        <p:nvSpPr>
          <p:cNvPr id="224" name="Google Shape;224;p2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25" name="Google Shape;225;p24"/>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24"/>
          <p:cNvSpPr txBox="1"/>
          <p:nvPr>
            <p:ph idx="2" type="body"/>
          </p:nvPr>
        </p:nvSpPr>
        <p:spPr>
          <a:xfrm>
            <a:off x="1957800" y="4195275"/>
            <a:ext cx="5228400" cy="390600"/>
          </a:xfrm>
          <a:prstGeom prst="rect">
            <a:avLst/>
          </a:prstGeom>
        </p:spPr>
        <p:txBody>
          <a:bodyPr anchorCtr="0" anchor="b" bIns="0" lIns="0" spcFirstLastPara="1" rIns="0" wrap="square" tIns="0">
            <a:noAutofit/>
          </a:bodyPr>
          <a:lstStyle>
            <a:lvl1pPr indent="-292100" lvl="0" marL="457200" algn="ctr">
              <a:spcBef>
                <a:spcPts val="0"/>
              </a:spcBef>
              <a:spcAft>
                <a:spcPts val="0"/>
              </a:spcAft>
              <a:buClr>
                <a:schemeClr val="lt1"/>
              </a:buClr>
              <a:buSzPts val="1000"/>
              <a:buFont typeface="DM Sans"/>
              <a:buChar char="●"/>
              <a:defRPr sz="1000"/>
            </a:lvl1pPr>
            <a:lvl2pPr indent="-292100" lvl="1" marL="914400" algn="ctr">
              <a:spcBef>
                <a:spcPts val="800"/>
              </a:spcBef>
              <a:spcAft>
                <a:spcPts val="0"/>
              </a:spcAft>
              <a:buClr>
                <a:schemeClr val="lt1"/>
              </a:buClr>
              <a:buSzPts val="1000"/>
              <a:buFont typeface="DM Sans"/>
              <a:buChar char="○"/>
              <a:defRPr sz="1000"/>
            </a:lvl2pPr>
            <a:lvl3pPr indent="-292100" lvl="2" marL="1371600" algn="ctr">
              <a:spcBef>
                <a:spcPts val="800"/>
              </a:spcBef>
              <a:spcAft>
                <a:spcPts val="0"/>
              </a:spcAft>
              <a:buClr>
                <a:schemeClr val="lt1"/>
              </a:buClr>
              <a:buSzPts val="1000"/>
              <a:buFont typeface="DM Sans"/>
              <a:buChar char="■"/>
              <a:defRPr sz="1000"/>
            </a:lvl3pPr>
            <a:lvl4pPr indent="-292100" lvl="3" marL="1828800" algn="ctr">
              <a:spcBef>
                <a:spcPts val="800"/>
              </a:spcBef>
              <a:spcAft>
                <a:spcPts val="0"/>
              </a:spcAft>
              <a:buClr>
                <a:schemeClr val="lt1"/>
              </a:buClr>
              <a:buSzPts val="1000"/>
              <a:buFont typeface="DM Sans"/>
              <a:buChar char="●"/>
              <a:defRPr sz="1000"/>
            </a:lvl4pPr>
            <a:lvl5pPr indent="-292100" lvl="4" marL="2286000" algn="ctr">
              <a:spcBef>
                <a:spcPts val="800"/>
              </a:spcBef>
              <a:spcAft>
                <a:spcPts val="0"/>
              </a:spcAft>
              <a:buClr>
                <a:schemeClr val="lt1"/>
              </a:buClr>
              <a:buSzPts val="1000"/>
              <a:buFont typeface="DM Sans"/>
              <a:buChar char="○"/>
              <a:defRPr sz="1000"/>
            </a:lvl5pPr>
            <a:lvl6pPr indent="-292100" lvl="5" marL="2743200" algn="ctr">
              <a:spcBef>
                <a:spcPts val="800"/>
              </a:spcBef>
              <a:spcAft>
                <a:spcPts val="0"/>
              </a:spcAft>
              <a:buClr>
                <a:schemeClr val="lt1"/>
              </a:buClr>
              <a:buSzPts val="1000"/>
              <a:buFont typeface="DM Sans"/>
              <a:buChar char="■"/>
              <a:defRPr sz="1000"/>
            </a:lvl6pPr>
            <a:lvl7pPr indent="-292100" lvl="6" marL="3200400" algn="ctr">
              <a:spcBef>
                <a:spcPts val="800"/>
              </a:spcBef>
              <a:spcAft>
                <a:spcPts val="0"/>
              </a:spcAft>
              <a:buClr>
                <a:schemeClr val="lt1"/>
              </a:buClr>
              <a:buSzPts val="1000"/>
              <a:buFont typeface="DM Sans"/>
              <a:buChar char="●"/>
              <a:defRPr sz="1000"/>
            </a:lvl7pPr>
            <a:lvl8pPr indent="-292100" lvl="7" marL="3657600" algn="ctr">
              <a:spcBef>
                <a:spcPts val="800"/>
              </a:spcBef>
              <a:spcAft>
                <a:spcPts val="0"/>
              </a:spcAft>
              <a:buClr>
                <a:schemeClr val="lt1"/>
              </a:buClr>
              <a:buSzPts val="1000"/>
              <a:buFont typeface="DM Sans"/>
              <a:buChar char="○"/>
              <a:defRPr sz="1000"/>
            </a:lvl8pPr>
            <a:lvl9pPr indent="-292100" lvl="8" marL="4114800" algn="ctr">
              <a:spcBef>
                <a:spcPts val="800"/>
              </a:spcBef>
              <a:spcAft>
                <a:spcPts val="800"/>
              </a:spcAft>
              <a:buClr>
                <a:schemeClr val="lt1"/>
              </a:buClr>
              <a:buSzPts val="1000"/>
              <a:buFont typeface="DM Sans"/>
              <a:buChar char="■"/>
              <a:defRPr sz="1000"/>
            </a:lvl9pPr>
          </a:lstStyle>
          <a:p/>
        </p:txBody>
      </p:sp>
      <p:sp>
        <p:nvSpPr>
          <p:cNvPr id="227" name="Google Shape;227;p24"/>
          <p:cNvSpPr txBox="1"/>
          <p:nvPr>
            <p:ph idx="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28" name="Google Shape;228;p24"/>
          <p:cNvSpPr txBox="1"/>
          <p:nvPr>
            <p:ph type="title"/>
          </p:nvPr>
        </p:nvSpPr>
        <p:spPr>
          <a:xfrm>
            <a:off x="719400" y="988550"/>
            <a:ext cx="7705200" cy="587700"/>
          </a:xfrm>
          <a:prstGeom prst="rect">
            <a:avLst/>
          </a:prstGeom>
        </p:spPr>
        <p:txBody>
          <a:bodyPr anchorCtr="0" anchor="t" bIns="0" lIns="0" spcFirstLastPara="1" rIns="0" wrap="square" tIns="0">
            <a:spAutoFit/>
          </a:bodyPr>
          <a:lstStyle>
            <a:lvl1pPr lvl="0" algn="ctr">
              <a:lnSpc>
                <a:spcPct val="90000"/>
              </a:lnSpc>
              <a:spcBef>
                <a:spcPts val="0"/>
              </a:spcBef>
              <a:spcAft>
                <a:spcPts val="0"/>
              </a:spcAft>
              <a:buNone/>
              <a:defRPr/>
            </a:lvl1pPr>
            <a:lvl2pPr lvl="1" algn="ctr">
              <a:lnSpc>
                <a:spcPct val="90000"/>
              </a:lnSpc>
              <a:spcBef>
                <a:spcPts val="0"/>
              </a:spcBef>
              <a:spcAft>
                <a:spcPts val="0"/>
              </a:spcAft>
              <a:buNone/>
              <a:defRPr sz="2200"/>
            </a:lvl2pPr>
            <a:lvl3pPr lvl="2" algn="ctr">
              <a:lnSpc>
                <a:spcPct val="90000"/>
              </a:lnSpc>
              <a:spcBef>
                <a:spcPts val="0"/>
              </a:spcBef>
              <a:spcAft>
                <a:spcPts val="0"/>
              </a:spcAft>
              <a:buNone/>
              <a:defRPr sz="2200"/>
            </a:lvl3pPr>
            <a:lvl4pPr lvl="3" algn="ctr">
              <a:lnSpc>
                <a:spcPct val="90000"/>
              </a:lnSpc>
              <a:spcBef>
                <a:spcPts val="0"/>
              </a:spcBef>
              <a:spcAft>
                <a:spcPts val="0"/>
              </a:spcAft>
              <a:buNone/>
              <a:defRPr sz="2200"/>
            </a:lvl4pPr>
            <a:lvl5pPr lvl="4" algn="ctr">
              <a:lnSpc>
                <a:spcPct val="90000"/>
              </a:lnSpc>
              <a:spcBef>
                <a:spcPts val="0"/>
              </a:spcBef>
              <a:spcAft>
                <a:spcPts val="0"/>
              </a:spcAft>
              <a:buNone/>
              <a:defRPr sz="2200"/>
            </a:lvl5pPr>
            <a:lvl6pPr lvl="5" algn="ctr">
              <a:lnSpc>
                <a:spcPct val="90000"/>
              </a:lnSpc>
              <a:spcBef>
                <a:spcPts val="0"/>
              </a:spcBef>
              <a:spcAft>
                <a:spcPts val="0"/>
              </a:spcAft>
              <a:buNone/>
              <a:defRPr sz="2200"/>
            </a:lvl6pPr>
            <a:lvl7pPr lvl="6" algn="ctr">
              <a:lnSpc>
                <a:spcPct val="90000"/>
              </a:lnSpc>
              <a:spcBef>
                <a:spcPts val="0"/>
              </a:spcBef>
              <a:spcAft>
                <a:spcPts val="0"/>
              </a:spcAft>
              <a:buNone/>
              <a:defRPr sz="2200"/>
            </a:lvl7pPr>
            <a:lvl8pPr lvl="7" algn="ctr">
              <a:lnSpc>
                <a:spcPct val="90000"/>
              </a:lnSpc>
              <a:spcBef>
                <a:spcPts val="0"/>
              </a:spcBef>
              <a:spcAft>
                <a:spcPts val="0"/>
              </a:spcAft>
              <a:buNone/>
              <a:defRPr sz="2200"/>
            </a:lvl8pPr>
            <a:lvl9pPr lvl="8" algn="ctr">
              <a:lnSpc>
                <a:spcPct val="90000"/>
              </a:lnSpc>
              <a:spcBef>
                <a:spcPts val="0"/>
              </a:spcBef>
              <a:spcAft>
                <a:spcPts val="0"/>
              </a:spcAft>
              <a:buNone/>
              <a:defRPr sz="2200"/>
            </a:lvl9pPr>
          </a:lstStyle>
          <a:p/>
        </p:txBody>
      </p:sp>
      <p:sp>
        <p:nvSpPr>
          <p:cNvPr id="229" name="Google Shape;229;p24"/>
          <p:cNvSpPr/>
          <p:nvPr>
            <p:ph idx="4" type="pic"/>
          </p:nvPr>
        </p:nvSpPr>
        <p:spPr>
          <a:xfrm>
            <a:off x="3588150" y="2027104"/>
            <a:ext cx="1967700" cy="1311600"/>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 Alt 2">
  <p:cSld name="CUSTOM_2_1_1_1">
    <p:bg>
      <p:bgPr>
        <a:solidFill>
          <a:schemeClr val="accent1"/>
        </a:solidFill>
      </p:bgPr>
    </p:bg>
    <p:spTree>
      <p:nvGrpSpPr>
        <p:cNvPr id="230" name="Shape 230"/>
        <p:cNvGrpSpPr/>
        <p:nvPr/>
      </p:nvGrpSpPr>
      <p:grpSpPr>
        <a:xfrm>
          <a:off x="0" y="0"/>
          <a:ext cx="0" cy="0"/>
          <a:chOff x="0" y="0"/>
          <a:chExt cx="0" cy="0"/>
        </a:xfrm>
      </p:grpSpPr>
      <p:pic>
        <p:nvPicPr>
          <p:cNvPr descr="A modern glass skyscraper. " id="231" name="Google Shape;231;p25"/>
          <p:cNvPicPr preferRelativeResize="0"/>
          <p:nvPr/>
        </p:nvPicPr>
        <p:blipFill rotWithShape="1">
          <a:blip r:embed="rId2">
            <a:alphaModFix amt="14000"/>
          </a:blip>
          <a:srcRect b="15604" l="0" r="0" t="0"/>
          <a:stretch/>
        </p:blipFill>
        <p:spPr>
          <a:xfrm>
            <a:off x="0" y="-8150"/>
            <a:ext cx="9144003" cy="5143501"/>
          </a:xfrm>
          <a:prstGeom prst="rect">
            <a:avLst/>
          </a:prstGeom>
          <a:noFill/>
          <a:ln>
            <a:noFill/>
          </a:ln>
        </p:spPr>
      </p:pic>
      <p:sp>
        <p:nvSpPr>
          <p:cNvPr id="232" name="Google Shape;232;p2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25"/>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4" name="Google Shape;234;p25"/>
          <p:cNvSpPr txBox="1"/>
          <p:nvPr>
            <p:ph idx="2"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35" name="Google Shape;235;p25"/>
          <p:cNvSpPr txBox="1"/>
          <p:nvPr>
            <p:ph type="title"/>
          </p:nvPr>
        </p:nvSpPr>
        <p:spPr>
          <a:xfrm>
            <a:off x="1128900" y="1430400"/>
            <a:ext cx="6886200" cy="2282700"/>
          </a:xfrm>
          <a:prstGeom prst="rect">
            <a:avLst/>
          </a:prstGeom>
        </p:spPr>
        <p:txBody>
          <a:bodyPr anchorCtr="0" anchor="ctr" bIns="0" lIns="0" spcFirstLastPara="1" rIns="0" wrap="square" tIns="0">
            <a:noAutofit/>
          </a:bodyPr>
          <a:lstStyle>
            <a:lvl1pPr lvl="0" algn="ctr">
              <a:spcBef>
                <a:spcPts val="0"/>
              </a:spcBef>
              <a:spcAft>
                <a:spcPts val="0"/>
              </a:spcAft>
              <a:buNone/>
              <a:defRPr sz="2800"/>
            </a:lvl1pPr>
            <a:lvl2pPr lvl="1" algn="ctr">
              <a:lnSpc>
                <a:spcPct val="115000"/>
              </a:lnSpc>
              <a:spcBef>
                <a:spcPts val="0"/>
              </a:spcBef>
              <a:spcAft>
                <a:spcPts val="0"/>
              </a:spcAft>
              <a:buNone/>
              <a:defRPr/>
            </a:lvl2pPr>
            <a:lvl3pPr lvl="2" algn="ctr">
              <a:lnSpc>
                <a:spcPct val="115000"/>
              </a:lnSpc>
              <a:spcBef>
                <a:spcPts val="0"/>
              </a:spcBef>
              <a:spcAft>
                <a:spcPts val="0"/>
              </a:spcAft>
              <a:buNone/>
              <a:defRPr/>
            </a:lvl3pPr>
            <a:lvl4pPr lvl="3" algn="ctr">
              <a:lnSpc>
                <a:spcPct val="115000"/>
              </a:lnSpc>
              <a:spcBef>
                <a:spcPts val="0"/>
              </a:spcBef>
              <a:spcAft>
                <a:spcPts val="0"/>
              </a:spcAft>
              <a:buNone/>
              <a:defRPr/>
            </a:lvl4pPr>
            <a:lvl5pPr lvl="4" algn="ctr">
              <a:lnSpc>
                <a:spcPct val="115000"/>
              </a:lnSpc>
              <a:spcBef>
                <a:spcPts val="0"/>
              </a:spcBef>
              <a:spcAft>
                <a:spcPts val="0"/>
              </a:spcAft>
              <a:buNone/>
              <a:defRPr/>
            </a:lvl5pPr>
            <a:lvl6pPr lvl="5" algn="ctr">
              <a:lnSpc>
                <a:spcPct val="115000"/>
              </a:lnSpc>
              <a:spcBef>
                <a:spcPts val="0"/>
              </a:spcBef>
              <a:spcAft>
                <a:spcPts val="0"/>
              </a:spcAft>
              <a:buNone/>
              <a:defRPr/>
            </a:lvl6pPr>
            <a:lvl7pPr lvl="6" algn="ctr">
              <a:lnSpc>
                <a:spcPct val="115000"/>
              </a:lnSpc>
              <a:spcBef>
                <a:spcPts val="0"/>
              </a:spcBef>
              <a:spcAft>
                <a:spcPts val="0"/>
              </a:spcAft>
              <a:buNone/>
              <a:defRPr/>
            </a:lvl7pPr>
            <a:lvl8pPr lvl="7" algn="ctr">
              <a:lnSpc>
                <a:spcPct val="115000"/>
              </a:lnSpc>
              <a:spcBef>
                <a:spcPts val="0"/>
              </a:spcBef>
              <a:spcAft>
                <a:spcPts val="0"/>
              </a:spcAft>
              <a:buNone/>
              <a:defRPr/>
            </a:lvl8pPr>
            <a:lvl9pPr lvl="8" algn="ctr">
              <a:lnSpc>
                <a:spcPct val="115000"/>
              </a:lnSpc>
              <a:spcBef>
                <a:spcPts val="0"/>
              </a:spcBef>
              <a:spcAft>
                <a:spcPts val="0"/>
              </a:spcAft>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verview - Six modules">
  <p:cSld name="CUSTOM_3">
    <p:bg>
      <p:bgPr>
        <a:solidFill>
          <a:schemeClr val="lt1"/>
        </a:solidFill>
      </p:bgPr>
    </p:bg>
    <p:spTree>
      <p:nvGrpSpPr>
        <p:cNvPr id="236" name="Shape 236"/>
        <p:cNvGrpSpPr/>
        <p:nvPr/>
      </p:nvGrpSpPr>
      <p:grpSpPr>
        <a:xfrm>
          <a:off x="0" y="0"/>
          <a:ext cx="0" cy="0"/>
          <a:chOff x="0" y="0"/>
          <a:chExt cx="0" cy="0"/>
        </a:xfrm>
      </p:grpSpPr>
      <p:cxnSp>
        <p:nvCxnSpPr>
          <p:cNvPr id="237" name="Google Shape;237;p26"/>
          <p:cNvCxnSpPr/>
          <p:nvPr/>
        </p:nvCxnSpPr>
        <p:spPr>
          <a:xfrm>
            <a:off x="6096087" y="1794800"/>
            <a:ext cx="0" cy="2755200"/>
          </a:xfrm>
          <a:prstGeom prst="straightConnector1">
            <a:avLst/>
          </a:prstGeom>
          <a:noFill/>
          <a:ln cap="flat" cmpd="sng" w="19050">
            <a:solidFill>
              <a:schemeClr val="lt1"/>
            </a:solidFill>
            <a:prstDash val="solid"/>
            <a:round/>
            <a:headEnd len="med" w="med" type="none"/>
            <a:tailEnd len="med" w="med" type="none"/>
          </a:ln>
        </p:spPr>
      </p:cxnSp>
      <p:cxnSp>
        <p:nvCxnSpPr>
          <p:cNvPr id="238" name="Google Shape;238;p26"/>
          <p:cNvCxnSpPr/>
          <p:nvPr/>
        </p:nvCxnSpPr>
        <p:spPr>
          <a:xfrm>
            <a:off x="3048087" y="1794800"/>
            <a:ext cx="0" cy="2755200"/>
          </a:xfrm>
          <a:prstGeom prst="straightConnector1">
            <a:avLst/>
          </a:prstGeom>
          <a:noFill/>
          <a:ln cap="flat" cmpd="sng" w="19050">
            <a:solidFill>
              <a:schemeClr val="lt1"/>
            </a:solidFill>
            <a:prstDash val="solid"/>
            <a:round/>
            <a:headEnd len="med" w="med" type="none"/>
            <a:tailEnd len="med" w="med" type="none"/>
          </a:ln>
        </p:spPr>
      </p:cxnSp>
      <p:cxnSp>
        <p:nvCxnSpPr>
          <p:cNvPr id="239" name="Google Shape;239;p26"/>
          <p:cNvCxnSpPr/>
          <p:nvPr/>
        </p:nvCxnSpPr>
        <p:spPr>
          <a:xfrm>
            <a:off x="50" y="3174279"/>
            <a:ext cx="9144000" cy="0"/>
          </a:xfrm>
          <a:prstGeom prst="straightConnector1">
            <a:avLst/>
          </a:prstGeom>
          <a:noFill/>
          <a:ln cap="flat" cmpd="sng" w="19050">
            <a:solidFill>
              <a:schemeClr val="lt1"/>
            </a:solidFill>
            <a:prstDash val="solid"/>
            <a:round/>
            <a:headEnd len="med" w="med" type="none"/>
            <a:tailEnd len="med" w="med" type="none"/>
          </a:ln>
        </p:spPr>
      </p:cxnSp>
      <p:sp>
        <p:nvSpPr>
          <p:cNvPr id="240" name="Google Shape;240;p26"/>
          <p:cNvSpPr txBox="1"/>
          <p:nvPr>
            <p:ph idx="1" type="subTitle"/>
          </p:nvPr>
        </p:nvSpPr>
        <p:spPr>
          <a:xfrm>
            <a:off x="363200"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41" name="Google Shape;241;p26"/>
          <p:cNvSpPr txBox="1"/>
          <p:nvPr>
            <p:ph idx="2" type="subTitle"/>
          </p:nvPr>
        </p:nvSpPr>
        <p:spPr>
          <a:xfrm>
            <a:off x="361975"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42" name="Google Shape;242;p26"/>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26"/>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44" name="Google Shape;244;p26"/>
          <p:cNvSpPr txBox="1"/>
          <p:nvPr>
            <p:ph type="title"/>
          </p:nvPr>
        </p:nvSpPr>
        <p:spPr>
          <a:xfrm>
            <a:off x="361975" y="962092"/>
            <a:ext cx="57186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245" name="Google Shape;245;p26"/>
          <p:cNvSpPr txBox="1"/>
          <p:nvPr>
            <p:ph idx="4" type="subTitle"/>
          </p:nvPr>
        </p:nvSpPr>
        <p:spPr>
          <a:xfrm>
            <a:off x="3411825"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46" name="Google Shape;246;p26"/>
          <p:cNvSpPr txBox="1"/>
          <p:nvPr>
            <p:ph idx="5" type="subTitle"/>
          </p:nvPr>
        </p:nvSpPr>
        <p:spPr>
          <a:xfrm>
            <a:off x="3410600"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47" name="Google Shape;247;p26"/>
          <p:cNvSpPr txBox="1"/>
          <p:nvPr>
            <p:ph idx="6" type="subTitle"/>
          </p:nvPr>
        </p:nvSpPr>
        <p:spPr>
          <a:xfrm>
            <a:off x="6460475"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48" name="Google Shape;248;p26"/>
          <p:cNvSpPr txBox="1"/>
          <p:nvPr>
            <p:ph idx="7" type="subTitle"/>
          </p:nvPr>
        </p:nvSpPr>
        <p:spPr>
          <a:xfrm>
            <a:off x="6459250"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49" name="Google Shape;249;p26"/>
          <p:cNvSpPr txBox="1"/>
          <p:nvPr>
            <p:ph idx="8" type="subTitle"/>
          </p:nvPr>
        </p:nvSpPr>
        <p:spPr>
          <a:xfrm>
            <a:off x="363200"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50" name="Google Shape;250;p26"/>
          <p:cNvSpPr txBox="1"/>
          <p:nvPr>
            <p:ph idx="9" type="subTitle"/>
          </p:nvPr>
        </p:nvSpPr>
        <p:spPr>
          <a:xfrm>
            <a:off x="361975"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51" name="Google Shape;251;p26"/>
          <p:cNvSpPr txBox="1"/>
          <p:nvPr>
            <p:ph idx="13" type="subTitle"/>
          </p:nvPr>
        </p:nvSpPr>
        <p:spPr>
          <a:xfrm>
            <a:off x="3411825"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52" name="Google Shape;252;p26"/>
          <p:cNvSpPr txBox="1"/>
          <p:nvPr>
            <p:ph idx="14" type="subTitle"/>
          </p:nvPr>
        </p:nvSpPr>
        <p:spPr>
          <a:xfrm>
            <a:off x="3410600"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53" name="Google Shape;253;p26"/>
          <p:cNvSpPr txBox="1"/>
          <p:nvPr>
            <p:ph idx="15" type="subTitle"/>
          </p:nvPr>
        </p:nvSpPr>
        <p:spPr>
          <a:xfrm>
            <a:off x="6460475"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54" name="Google Shape;254;p26"/>
          <p:cNvSpPr txBox="1"/>
          <p:nvPr>
            <p:ph idx="16" type="subTitle"/>
          </p:nvPr>
        </p:nvSpPr>
        <p:spPr>
          <a:xfrm>
            <a:off x="6459250"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 Alt 1">
  <p:cSld name="CUSTOM_4">
    <p:spTree>
      <p:nvGrpSpPr>
        <p:cNvPr id="255" name="Shape 255"/>
        <p:cNvGrpSpPr/>
        <p:nvPr/>
      </p:nvGrpSpPr>
      <p:grpSpPr>
        <a:xfrm>
          <a:off x="0" y="0"/>
          <a:ext cx="0" cy="0"/>
          <a:chOff x="0" y="0"/>
          <a:chExt cx="0" cy="0"/>
        </a:xfrm>
      </p:grpSpPr>
      <p:sp>
        <p:nvSpPr>
          <p:cNvPr id="256" name="Google Shape;256;p27"/>
          <p:cNvSpPr txBox="1"/>
          <p:nvPr>
            <p:ph idx="1" type="subTitle"/>
          </p:nvPr>
        </p:nvSpPr>
        <p:spPr>
          <a:xfrm>
            <a:off x="742900" y="2158550"/>
            <a:ext cx="3213000" cy="1386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257" name="Google Shape;257;p27"/>
          <p:cNvSpPr txBox="1"/>
          <p:nvPr>
            <p:ph idx="2" type="body"/>
          </p:nvPr>
        </p:nvSpPr>
        <p:spPr>
          <a:xfrm>
            <a:off x="742900" y="2381875"/>
            <a:ext cx="3213000" cy="461700"/>
          </a:xfrm>
          <a:prstGeom prst="rect">
            <a:avLst/>
          </a:prstGeom>
          <a:noFill/>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58" name="Google Shape;258;p27"/>
          <p:cNvSpPr/>
          <p:nvPr>
            <p:ph idx="3" type="pic"/>
          </p:nvPr>
        </p:nvSpPr>
        <p:spPr>
          <a:xfrm>
            <a:off x="5402575" y="0"/>
            <a:ext cx="3739800" cy="3129600"/>
          </a:xfrm>
          <a:prstGeom prst="rect">
            <a:avLst/>
          </a:prstGeom>
          <a:noFill/>
          <a:ln cap="flat" cmpd="sng" w="9525">
            <a:solidFill>
              <a:schemeClr val="accent6"/>
            </a:solidFill>
            <a:prstDash val="solid"/>
            <a:round/>
            <a:headEnd len="sm" w="sm" type="none"/>
            <a:tailEnd len="sm" w="sm" type="none"/>
          </a:ln>
        </p:spPr>
      </p:sp>
      <p:sp>
        <p:nvSpPr>
          <p:cNvPr id="259" name="Google Shape;259;p27"/>
          <p:cNvSpPr txBox="1"/>
          <p:nvPr>
            <p:ph type="title"/>
          </p:nvPr>
        </p:nvSpPr>
        <p:spPr>
          <a:xfrm>
            <a:off x="361975" y="988550"/>
            <a:ext cx="4297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260" name="Google Shape;260;p27"/>
          <p:cNvSpPr txBox="1"/>
          <p:nvPr>
            <p:ph idx="4"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1" name="Google Shape;261;p27"/>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62" name="Google Shape;262;p27"/>
          <p:cNvSpPr txBox="1"/>
          <p:nvPr>
            <p:ph idx="5"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3" name="Google Shape;263;p27"/>
          <p:cNvSpPr txBox="1"/>
          <p:nvPr>
            <p:ph idx="6" type="subTitle"/>
          </p:nvPr>
        </p:nvSpPr>
        <p:spPr>
          <a:xfrm>
            <a:off x="5785175" y="3335324"/>
            <a:ext cx="2991600" cy="277200"/>
          </a:xfrm>
          <a:prstGeom prst="rect">
            <a:avLst/>
          </a:prstGeom>
        </p:spPr>
        <p:txBody>
          <a:bodyPr anchorCtr="0" anchor="t" bIns="0" lIns="0" spcFirstLastPara="1" rIns="0" wrap="square" tIns="0">
            <a:sp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64" name="Google Shape;264;p27"/>
          <p:cNvSpPr txBox="1"/>
          <p:nvPr>
            <p:ph idx="7" type="subTitle"/>
          </p:nvPr>
        </p:nvSpPr>
        <p:spPr>
          <a:xfrm>
            <a:off x="742900" y="3910855"/>
            <a:ext cx="3213000" cy="138600"/>
          </a:xfrm>
          <a:prstGeom prst="rect">
            <a:avLst/>
          </a:prstGeom>
          <a:noFill/>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265" name="Google Shape;265;p27"/>
          <p:cNvSpPr txBox="1"/>
          <p:nvPr>
            <p:ph idx="8" type="body"/>
          </p:nvPr>
        </p:nvSpPr>
        <p:spPr>
          <a:xfrm>
            <a:off x="742900" y="4134180"/>
            <a:ext cx="3213000" cy="461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66" name="Google Shape;266;p27"/>
          <p:cNvSpPr txBox="1"/>
          <p:nvPr>
            <p:ph idx="9" type="subTitle"/>
          </p:nvPr>
        </p:nvSpPr>
        <p:spPr>
          <a:xfrm>
            <a:off x="742900" y="3050778"/>
            <a:ext cx="3213000" cy="138600"/>
          </a:xfrm>
          <a:prstGeom prst="rect">
            <a:avLst/>
          </a:prstGeom>
          <a:noFill/>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267" name="Google Shape;267;p27"/>
          <p:cNvSpPr txBox="1"/>
          <p:nvPr>
            <p:ph idx="13" type="body"/>
          </p:nvPr>
        </p:nvSpPr>
        <p:spPr>
          <a:xfrm>
            <a:off x="742900" y="3274103"/>
            <a:ext cx="3213000" cy="461700"/>
          </a:xfrm>
          <a:prstGeom prst="rect">
            <a:avLst/>
          </a:prstGeom>
          <a:noFill/>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68" name="Google Shape;268;p27"/>
          <p:cNvSpPr txBox="1"/>
          <p:nvPr>
            <p:ph idx="14" type="body"/>
          </p:nvPr>
        </p:nvSpPr>
        <p:spPr>
          <a:xfrm>
            <a:off x="5785175" y="4134175"/>
            <a:ext cx="2991600" cy="461700"/>
          </a:xfrm>
          <a:prstGeom prst="rect">
            <a:avLst/>
          </a:prstGeom>
        </p:spPr>
        <p:txBody>
          <a:bodyPr anchorCtr="0" anchor="b" bIns="0" lIns="0" spcFirstLastPara="1" rIns="0" wrap="square" tIns="0">
            <a:noAutofit/>
          </a:bodyPr>
          <a:lstStyle>
            <a:lvl1pPr indent="-292100" lvl="0" marL="457200">
              <a:spcBef>
                <a:spcPts val="0"/>
              </a:spcBef>
              <a:spcAft>
                <a:spcPts val="0"/>
              </a:spcAft>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 Alt 2">
  <p:cSld name="CUSTOM_4_1">
    <p:spTree>
      <p:nvGrpSpPr>
        <p:cNvPr id="269" name="Shape 269"/>
        <p:cNvGrpSpPr/>
        <p:nvPr/>
      </p:nvGrpSpPr>
      <p:grpSpPr>
        <a:xfrm>
          <a:off x="0" y="0"/>
          <a:ext cx="0" cy="0"/>
          <a:chOff x="0" y="0"/>
          <a:chExt cx="0" cy="0"/>
        </a:xfrm>
      </p:grpSpPr>
      <p:sp>
        <p:nvSpPr>
          <p:cNvPr id="270" name="Google Shape;270;p28"/>
          <p:cNvSpPr/>
          <p:nvPr>
            <p:ph idx="2" type="pic"/>
          </p:nvPr>
        </p:nvSpPr>
        <p:spPr>
          <a:xfrm>
            <a:off x="75" y="0"/>
            <a:ext cx="2853300" cy="2436600"/>
          </a:xfrm>
          <a:prstGeom prst="rect">
            <a:avLst/>
          </a:prstGeom>
          <a:noFill/>
          <a:ln>
            <a:noFill/>
          </a:ln>
        </p:spPr>
      </p:sp>
      <p:sp>
        <p:nvSpPr>
          <p:cNvPr id="271" name="Google Shape;271;p28"/>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72" name="Google Shape;272;p28"/>
          <p:cNvSpPr txBox="1"/>
          <p:nvPr>
            <p:ph idx="1" type="subTitle"/>
          </p:nvPr>
        </p:nvSpPr>
        <p:spPr>
          <a:xfrm>
            <a:off x="361975" y="2614325"/>
            <a:ext cx="2061600" cy="277200"/>
          </a:xfrm>
          <a:prstGeom prst="rect">
            <a:avLst/>
          </a:prstGeom>
        </p:spPr>
        <p:txBody>
          <a:bodyPr anchorCtr="0" anchor="t" bIns="0" lIns="0" spcFirstLastPara="1" rIns="0" wrap="square" tIns="0">
            <a:sp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Four members">
  <p:cSld name="CUSTOM_5">
    <p:bg>
      <p:bgPr>
        <a:solidFill>
          <a:schemeClr val="lt1"/>
        </a:solidFill>
      </p:bgPr>
    </p:bg>
    <p:spTree>
      <p:nvGrpSpPr>
        <p:cNvPr id="273" name="Shape 273"/>
        <p:cNvGrpSpPr/>
        <p:nvPr/>
      </p:nvGrpSpPr>
      <p:grpSpPr>
        <a:xfrm>
          <a:off x="0" y="0"/>
          <a:ext cx="0" cy="0"/>
          <a:chOff x="0" y="0"/>
          <a:chExt cx="0" cy="0"/>
        </a:xfrm>
      </p:grpSpPr>
      <p:sp>
        <p:nvSpPr>
          <p:cNvPr id="274" name="Google Shape;274;p29"/>
          <p:cNvSpPr txBox="1"/>
          <p:nvPr>
            <p:ph idx="1" type="body"/>
          </p:nvPr>
        </p:nvSpPr>
        <p:spPr>
          <a:xfrm>
            <a:off x="352800"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275" name="Google Shape;275;p29"/>
          <p:cNvSpPr txBox="1"/>
          <p:nvPr>
            <p:ph idx="2" type="body"/>
          </p:nvPr>
        </p:nvSpPr>
        <p:spPr>
          <a:xfrm>
            <a:off x="7187875"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276" name="Google Shape;276;p29"/>
          <p:cNvSpPr txBox="1"/>
          <p:nvPr>
            <p:ph idx="3" type="body"/>
          </p:nvPr>
        </p:nvSpPr>
        <p:spPr>
          <a:xfrm>
            <a:off x="4924400"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277" name="Google Shape;277;p29"/>
          <p:cNvSpPr txBox="1"/>
          <p:nvPr>
            <p:ph idx="4" type="body"/>
          </p:nvPr>
        </p:nvSpPr>
        <p:spPr>
          <a:xfrm>
            <a:off x="2643063"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278" name="Google Shape;278;p29"/>
          <p:cNvSpPr/>
          <p:nvPr>
            <p:ph idx="5" type="pic"/>
          </p:nvPr>
        </p:nvSpPr>
        <p:spPr>
          <a:xfrm>
            <a:off x="2941550" y="1923334"/>
            <a:ext cx="991800" cy="991800"/>
          </a:xfrm>
          <a:prstGeom prst="rect">
            <a:avLst/>
          </a:prstGeom>
          <a:noFill/>
          <a:ln>
            <a:noFill/>
          </a:ln>
        </p:spPr>
      </p:sp>
      <p:sp>
        <p:nvSpPr>
          <p:cNvPr id="279" name="Google Shape;279;p29"/>
          <p:cNvSpPr/>
          <p:nvPr>
            <p:ph idx="6" type="pic"/>
          </p:nvPr>
        </p:nvSpPr>
        <p:spPr>
          <a:xfrm>
            <a:off x="5227063" y="1923334"/>
            <a:ext cx="991800" cy="991800"/>
          </a:xfrm>
          <a:prstGeom prst="rect">
            <a:avLst/>
          </a:prstGeom>
          <a:noFill/>
          <a:ln>
            <a:noFill/>
          </a:ln>
        </p:spPr>
      </p:sp>
      <p:sp>
        <p:nvSpPr>
          <p:cNvPr id="280" name="Google Shape;280;p29"/>
          <p:cNvSpPr/>
          <p:nvPr>
            <p:ph idx="7" type="pic"/>
          </p:nvPr>
        </p:nvSpPr>
        <p:spPr>
          <a:xfrm>
            <a:off x="7495263" y="1923334"/>
            <a:ext cx="991800" cy="991800"/>
          </a:xfrm>
          <a:prstGeom prst="rect">
            <a:avLst/>
          </a:prstGeom>
          <a:noFill/>
          <a:ln>
            <a:noFill/>
          </a:ln>
        </p:spPr>
      </p:sp>
      <p:cxnSp>
        <p:nvCxnSpPr>
          <p:cNvPr id="281" name="Google Shape;281;p29"/>
          <p:cNvCxnSpPr/>
          <p:nvPr/>
        </p:nvCxnSpPr>
        <p:spPr>
          <a:xfrm>
            <a:off x="2286125" y="1801500"/>
            <a:ext cx="0" cy="3342000"/>
          </a:xfrm>
          <a:prstGeom prst="straightConnector1">
            <a:avLst/>
          </a:prstGeom>
          <a:noFill/>
          <a:ln cap="flat" cmpd="sng" w="19050">
            <a:solidFill>
              <a:schemeClr val="lt1"/>
            </a:solidFill>
            <a:prstDash val="solid"/>
            <a:round/>
            <a:headEnd len="med" w="med" type="none"/>
            <a:tailEnd len="med" w="med" type="none"/>
          </a:ln>
        </p:spPr>
      </p:cxnSp>
      <p:cxnSp>
        <p:nvCxnSpPr>
          <p:cNvPr id="282" name="Google Shape;282;p29"/>
          <p:cNvCxnSpPr/>
          <p:nvPr/>
        </p:nvCxnSpPr>
        <p:spPr>
          <a:xfrm>
            <a:off x="4580525" y="1801500"/>
            <a:ext cx="0" cy="3342000"/>
          </a:xfrm>
          <a:prstGeom prst="straightConnector1">
            <a:avLst/>
          </a:prstGeom>
          <a:noFill/>
          <a:ln cap="flat" cmpd="sng" w="19050">
            <a:solidFill>
              <a:schemeClr val="lt1"/>
            </a:solidFill>
            <a:prstDash val="solid"/>
            <a:round/>
            <a:headEnd len="med" w="med" type="none"/>
            <a:tailEnd len="med" w="med" type="none"/>
          </a:ln>
        </p:spPr>
      </p:cxnSp>
      <p:cxnSp>
        <p:nvCxnSpPr>
          <p:cNvPr id="283" name="Google Shape;283;p29"/>
          <p:cNvCxnSpPr/>
          <p:nvPr/>
        </p:nvCxnSpPr>
        <p:spPr>
          <a:xfrm>
            <a:off x="6857075" y="1801500"/>
            <a:ext cx="0" cy="3342000"/>
          </a:xfrm>
          <a:prstGeom prst="straightConnector1">
            <a:avLst/>
          </a:prstGeom>
          <a:noFill/>
          <a:ln cap="flat" cmpd="sng" w="19050">
            <a:solidFill>
              <a:schemeClr val="lt1"/>
            </a:solidFill>
            <a:prstDash val="solid"/>
            <a:round/>
            <a:headEnd len="med" w="med" type="none"/>
            <a:tailEnd len="med" w="med" type="none"/>
          </a:ln>
        </p:spPr>
      </p:cxnSp>
      <p:sp>
        <p:nvSpPr>
          <p:cNvPr id="284" name="Google Shape;284;p29"/>
          <p:cNvSpPr/>
          <p:nvPr>
            <p:ph idx="8" type="pic"/>
          </p:nvPr>
        </p:nvSpPr>
        <p:spPr>
          <a:xfrm>
            <a:off x="651288" y="1923334"/>
            <a:ext cx="991800" cy="991800"/>
          </a:xfrm>
          <a:prstGeom prst="rect">
            <a:avLst/>
          </a:prstGeom>
          <a:noFill/>
          <a:ln>
            <a:noFill/>
          </a:ln>
        </p:spPr>
      </p:sp>
      <p:sp>
        <p:nvSpPr>
          <p:cNvPr id="285" name="Google Shape;285;p29"/>
          <p:cNvSpPr txBox="1"/>
          <p:nvPr>
            <p:ph type="title"/>
          </p:nvPr>
        </p:nvSpPr>
        <p:spPr>
          <a:xfrm>
            <a:off x="361975" y="962092"/>
            <a:ext cx="57186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286" name="Google Shape;286;p29"/>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87" name="Google Shape;287;p29"/>
          <p:cNvSpPr txBox="1"/>
          <p:nvPr>
            <p:ph idx="9"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88" name="Google Shape;288;p29"/>
          <p:cNvSpPr txBox="1"/>
          <p:nvPr>
            <p:ph idx="13" type="subTitle"/>
          </p:nvPr>
        </p:nvSpPr>
        <p:spPr>
          <a:xfrm>
            <a:off x="353250"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289" name="Google Shape;289;p29"/>
          <p:cNvSpPr txBox="1"/>
          <p:nvPr>
            <p:ph idx="14" type="subTitle"/>
          </p:nvPr>
        </p:nvSpPr>
        <p:spPr>
          <a:xfrm>
            <a:off x="353250"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290" name="Google Shape;290;p29"/>
          <p:cNvSpPr txBox="1"/>
          <p:nvPr>
            <p:ph idx="15" type="subTitle"/>
          </p:nvPr>
        </p:nvSpPr>
        <p:spPr>
          <a:xfrm>
            <a:off x="353250"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291" name="Google Shape;291;p29"/>
          <p:cNvSpPr txBox="1"/>
          <p:nvPr>
            <p:ph idx="16" type="subTitle"/>
          </p:nvPr>
        </p:nvSpPr>
        <p:spPr>
          <a:xfrm>
            <a:off x="7188325"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292" name="Google Shape;292;p29"/>
          <p:cNvSpPr txBox="1"/>
          <p:nvPr>
            <p:ph idx="17" type="subTitle"/>
          </p:nvPr>
        </p:nvSpPr>
        <p:spPr>
          <a:xfrm>
            <a:off x="7188325"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293" name="Google Shape;293;p29"/>
          <p:cNvSpPr txBox="1"/>
          <p:nvPr>
            <p:ph idx="18" type="subTitle"/>
          </p:nvPr>
        </p:nvSpPr>
        <p:spPr>
          <a:xfrm>
            <a:off x="7188325"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294" name="Google Shape;294;p29"/>
          <p:cNvSpPr txBox="1"/>
          <p:nvPr>
            <p:ph idx="19" type="subTitle"/>
          </p:nvPr>
        </p:nvSpPr>
        <p:spPr>
          <a:xfrm>
            <a:off x="4924850"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295" name="Google Shape;295;p29"/>
          <p:cNvSpPr txBox="1"/>
          <p:nvPr>
            <p:ph idx="20" type="subTitle"/>
          </p:nvPr>
        </p:nvSpPr>
        <p:spPr>
          <a:xfrm>
            <a:off x="4924850"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296" name="Google Shape;296;p29"/>
          <p:cNvSpPr txBox="1"/>
          <p:nvPr>
            <p:ph idx="21" type="subTitle"/>
          </p:nvPr>
        </p:nvSpPr>
        <p:spPr>
          <a:xfrm>
            <a:off x="4924850"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297" name="Google Shape;297;p29"/>
          <p:cNvSpPr txBox="1"/>
          <p:nvPr>
            <p:ph idx="22" type="subTitle"/>
          </p:nvPr>
        </p:nvSpPr>
        <p:spPr>
          <a:xfrm>
            <a:off x="2643513"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298" name="Google Shape;298;p29"/>
          <p:cNvSpPr txBox="1"/>
          <p:nvPr>
            <p:ph idx="23" type="subTitle"/>
          </p:nvPr>
        </p:nvSpPr>
        <p:spPr>
          <a:xfrm>
            <a:off x="2643513"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299" name="Google Shape;299;p29"/>
          <p:cNvSpPr txBox="1"/>
          <p:nvPr>
            <p:ph idx="24" type="subTitle"/>
          </p:nvPr>
        </p:nvSpPr>
        <p:spPr>
          <a:xfrm>
            <a:off x="2643513"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Eight members">
  <p:cSld name="CUSTOM_6">
    <p:spTree>
      <p:nvGrpSpPr>
        <p:cNvPr id="300" name="Shape 300"/>
        <p:cNvGrpSpPr/>
        <p:nvPr/>
      </p:nvGrpSpPr>
      <p:grpSpPr>
        <a:xfrm>
          <a:off x="0" y="0"/>
          <a:ext cx="0" cy="0"/>
          <a:chOff x="0" y="0"/>
          <a:chExt cx="0" cy="0"/>
        </a:xfrm>
      </p:grpSpPr>
      <p:sp>
        <p:nvSpPr>
          <p:cNvPr id="301" name="Google Shape;301;p30"/>
          <p:cNvSpPr txBox="1"/>
          <p:nvPr>
            <p:ph idx="1" type="subTitle"/>
          </p:nvPr>
        </p:nvSpPr>
        <p:spPr>
          <a:xfrm>
            <a:off x="6750600" y="1283963"/>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02" name="Google Shape;302;p30"/>
          <p:cNvSpPr txBox="1"/>
          <p:nvPr>
            <p:ph idx="2" type="subTitle"/>
          </p:nvPr>
        </p:nvSpPr>
        <p:spPr>
          <a:xfrm>
            <a:off x="6750600" y="1054750"/>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03" name="Google Shape;303;p30"/>
          <p:cNvSpPr txBox="1"/>
          <p:nvPr>
            <p:ph idx="3" type="subTitle"/>
          </p:nvPr>
        </p:nvSpPr>
        <p:spPr>
          <a:xfrm>
            <a:off x="6750600" y="1427900"/>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04" name="Google Shape;304;p30"/>
          <p:cNvSpPr/>
          <p:nvPr>
            <p:ph idx="4" type="pic"/>
          </p:nvPr>
        </p:nvSpPr>
        <p:spPr>
          <a:xfrm>
            <a:off x="6080709" y="1066100"/>
            <a:ext cx="530400" cy="530400"/>
          </a:xfrm>
          <a:prstGeom prst="rect">
            <a:avLst/>
          </a:prstGeom>
          <a:noFill/>
          <a:ln>
            <a:noFill/>
          </a:ln>
        </p:spPr>
      </p:sp>
      <p:sp>
        <p:nvSpPr>
          <p:cNvPr id="305" name="Google Shape;305;p30"/>
          <p:cNvSpPr txBox="1"/>
          <p:nvPr>
            <p:ph idx="5" type="subTitle"/>
          </p:nvPr>
        </p:nvSpPr>
        <p:spPr>
          <a:xfrm>
            <a:off x="3824550" y="1283963"/>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06" name="Google Shape;306;p30"/>
          <p:cNvSpPr txBox="1"/>
          <p:nvPr>
            <p:ph idx="6" type="subTitle"/>
          </p:nvPr>
        </p:nvSpPr>
        <p:spPr>
          <a:xfrm>
            <a:off x="3824550" y="1054750"/>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07" name="Google Shape;307;p30"/>
          <p:cNvSpPr txBox="1"/>
          <p:nvPr>
            <p:ph idx="7" type="subTitle"/>
          </p:nvPr>
        </p:nvSpPr>
        <p:spPr>
          <a:xfrm>
            <a:off x="3824550" y="1427900"/>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08" name="Google Shape;308;p30"/>
          <p:cNvSpPr/>
          <p:nvPr>
            <p:ph idx="8" type="pic"/>
          </p:nvPr>
        </p:nvSpPr>
        <p:spPr>
          <a:xfrm>
            <a:off x="3154659" y="1066100"/>
            <a:ext cx="530400" cy="530400"/>
          </a:xfrm>
          <a:prstGeom prst="rect">
            <a:avLst/>
          </a:prstGeom>
          <a:noFill/>
          <a:ln>
            <a:noFill/>
          </a:ln>
        </p:spPr>
      </p:sp>
      <p:sp>
        <p:nvSpPr>
          <p:cNvPr id="309" name="Google Shape;309;p30"/>
          <p:cNvSpPr txBox="1"/>
          <p:nvPr>
            <p:ph idx="9" type="subTitle"/>
          </p:nvPr>
        </p:nvSpPr>
        <p:spPr>
          <a:xfrm>
            <a:off x="6750600" y="2193728"/>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10" name="Google Shape;310;p30"/>
          <p:cNvSpPr txBox="1"/>
          <p:nvPr>
            <p:ph idx="13" type="subTitle"/>
          </p:nvPr>
        </p:nvSpPr>
        <p:spPr>
          <a:xfrm>
            <a:off x="6750600" y="1964514"/>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11" name="Google Shape;311;p30"/>
          <p:cNvSpPr txBox="1"/>
          <p:nvPr>
            <p:ph idx="14" type="subTitle"/>
          </p:nvPr>
        </p:nvSpPr>
        <p:spPr>
          <a:xfrm>
            <a:off x="6750600" y="2337664"/>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12" name="Google Shape;312;p30"/>
          <p:cNvSpPr/>
          <p:nvPr>
            <p:ph idx="15" type="pic"/>
          </p:nvPr>
        </p:nvSpPr>
        <p:spPr>
          <a:xfrm>
            <a:off x="6080709" y="1975864"/>
            <a:ext cx="530400" cy="530400"/>
          </a:xfrm>
          <a:prstGeom prst="rect">
            <a:avLst/>
          </a:prstGeom>
          <a:noFill/>
          <a:ln>
            <a:noFill/>
          </a:ln>
        </p:spPr>
      </p:sp>
      <p:sp>
        <p:nvSpPr>
          <p:cNvPr id="313" name="Google Shape;313;p30"/>
          <p:cNvSpPr txBox="1"/>
          <p:nvPr>
            <p:ph idx="16" type="subTitle"/>
          </p:nvPr>
        </p:nvSpPr>
        <p:spPr>
          <a:xfrm>
            <a:off x="3824550" y="2193728"/>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14" name="Google Shape;314;p30"/>
          <p:cNvSpPr txBox="1"/>
          <p:nvPr>
            <p:ph idx="17" type="subTitle"/>
          </p:nvPr>
        </p:nvSpPr>
        <p:spPr>
          <a:xfrm>
            <a:off x="3824550" y="1964514"/>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15" name="Google Shape;315;p30"/>
          <p:cNvSpPr txBox="1"/>
          <p:nvPr>
            <p:ph idx="18" type="subTitle"/>
          </p:nvPr>
        </p:nvSpPr>
        <p:spPr>
          <a:xfrm>
            <a:off x="3824550" y="2337664"/>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16" name="Google Shape;316;p30"/>
          <p:cNvSpPr/>
          <p:nvPr>
            <p:ph idx="19" type="pic"/>
          </p:nvPr>
        </p:nvSpPr>
        <p:spPr>
          <a:xfrm>
            <a:off x="3154659" y="1975864"/>
            <a:ext cx="530400" cy="530400"/>
          </a:xfrm>
          <a:prstGeom prst="rect">
            <a:avLst/>
          </a:prstGeom>
          <a:noFill/>
          <a:ln>
            <a:noFill/>
          </a:ln>
        </p:spPr>
      </p:sp>
      <p:sp>
        <p:nvSpPr>
          <p:cNvPr id="317" name="Google Shape;317;p30"/>
          <p:cNvSpPr txBox="1"/>
          <p:nvPr>
            <p:ph idx="20" type="subTitle"/>
          </p:nvPr>
        </p:nvSpPr>
        <p:spPr>
          <a:xfrm>
            <a:off x="6750600" y="3101715"/>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18" name="Google Shape;318;p30"/>
          <p:cNvSpPr txBox="1"/>
          <p:nvPr>
            <p:ph idx="21" type="subTitle"/>
          </p:nvPr>
        </p:nvSpPr>
        <p:spPr>
          <a:xfrm>
            <a:off x="6750600" y="2872502"/>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19" name="Google Shape;319;p30"/>
          <p:cNvSpPr txBox="1"/>
          <p:nvPr>
            <p:ph idx="22" type="subTitle"/>
          </p:nvPr>
        </p:nvSpPr>
        <p:spPr>
          <a:xfrm>
            <a:off x="6750600" y="3245652"/>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20" name="Google Shape;320;p30"/>
          <p:cNvSpPr/>
          <p:nvPr>
            <p:ph idx="23" type="pic"/>
          </p:nvPr>
        </p:nvSpPr>
        <p:spPr>
          <a:xfrm>
            <a:off x="6080709" y="2883852"/>
            <a:ext cx="530400" cy="530400"/>
          </a:xfrm>
          <a:prstGeom prst="rect">
            <a:avLst/>
          </a:prstGeom>
          <a:noFill/>
          <a:ln>
            <a:noFill/>
          </a:ln>
        </p:spPr>
      </p:sp>
      <p:sp>
        <p:nvSpPr>
          <p:cNvPr id="321" name="Google Shape;321;p30"/>
          <p:cNvSpPr txBox="1"/>
          <p:nvPr>
            <p:ph idx="24" type="subTitle"/>
          </p:nvPr>
        </p:nvSpPr>
        <p:spPr>
          <a:xfrm>
            <a:off x="3824550" y="3101715"/>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22" name="Google Shape;322;p30"/>
          <p:cNvSpPr txBox="1"/>
          <p:nvPr>
            <p:ph idx="25" type="subTitle"/>
          </p:nvPr>
        </p:nvSpPr>
        <p:spPr>
          <a:xfrm>
            <a:off x="3824550" y="2872502"/>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23" name="Google Shape;323;p30"/>
          <p:cNvSpPr txBox="1"/>
          <p:nvPr>
            <p:ph idx="26" type="subTitle"/>
          </p:nvPr>
        </p:nvSpPr>
        <p:spPr>
          <a:xfrm>
            <a:off x="3824550" y="3245652"/>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24" name="Google Shape;324;p30"/>
          <p:cNvSpPr/>
          <p:nvPr>
            <p:ph idx="27" type="pic"/>
          </p:nvPr>
        </p:nvSpPr>
        <p:spPr>
          <a:xfrm>
            <a:off x="3154659" y="2883852"/>
            <a:ext cx="530400" cy="530400"/>
          </a:xfrm>
          <a:prstGeom prst="rect">
            <a:avLst/>
          </a:prstGeom>
          <a:noFill/>
          <a:ln>
            <a:noFill/>
          </a:ln>
        </p:spPr>
      </p:sp>
      <p:sp>
        <p:nvSpPr>
          <p:cNvPr id="325" name="Google Shape;325;p30"/>
          <p:cNvSpPr txBox="1"/>
          <p:nvPr>
            <p:ph idx="28" type="subTitle"/>
          </p:nvPr>
        </p:nvSpPr>
        <p:spPr>
          <a:xfrm>
            <a:off x="6750600" y="4022919"/>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26" name="Google Shape;326;p30"/>
          <p:cNvSpPr txBox="1"/>
          <p:nvPr>
            <p:ph idx="29" type="subTitle"/>
          </p:nvPr>
        </p:nvSpPr>
        <p:spPr>
          <a:xfrm>
            <a:off x="6750600" y="3793706"/>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27" name="Google Shape;327;p30"/>
          <p:cNvSpPr txBox="1"/>
          <p:nvPr>
            <p:ph idx="30" type="subTitle"/>
          </p:nvPr>
        </p:nvSpPr>
        <p:spPr>
          <a:xfrm>
            <a:off x="6750600" y="4166856"/>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28" name="Google Shape;328;p30"/>
          <p:cNvSpPr/>
          <p:nvPr>
            <p:ph idx="31" type="pic"/>
          </p:nvPr>
        </p:nvSpPr>
        <p:spPr>
          <a:xfrm>
            <a:off x="6080709" y="3805056"/>
            <a:ext cx="530400" cy="530400"/>
          </a:xfrm>
          <a:prstGeom prst="rect">
            <a:avLst/>
          </a:prstGeom>
          <a:noFill/>
          <a:ln>
            <a:noFill/>
          </a:ln>
        </p:spPr>
      </p:sp>
      <p:sp>
        <p:nvSpPr>
          <p:cNvPr id="329" name="Google Shape;329;p30"/>
          <p:cNvSpPr txBox="1"/>
          <p:nvPr>
            <p:ph idx="32" type="subTitle"/>
          </p:nvPr>
        </p:nvSpPr>
        <p:spPr>
          <a:xfrm>
            <a:off x="3824550" y="4022919"/>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30" name="Google Shape;330;p30"/>
          <p:cNvSpPr txBox="1"/>
          <p:nvPr>
            <p:ph idx="33" type="subTitle"/>
          </p:nvPr>
        </p:nvSpPr>
        <p:spPr>
          <a:xfrm>
            <a:off x="3824550" y="3793706"/>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31" name="Google Shape;331;p30"/>
          <p:cNvSpPr txBox="1"/>
          <p:nvPr>
            <p:ph idx="34" type="subTitle"/>
          </p:nvPr>
        </p:nvSpPr>
        <p:spPr>
          <a:xfrm>
            <a:off x="3824550" y="4166856"/>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32" name="Google Shape;332;p30"/>
          <p:cNvSpPr/>
          <p:nvPr>
            <p:ph idx="35" type="pic"/>
          </p:nvPr>
        </p:nvSpPr>
        <p:spPr>
          <a:xfrm>
            <a:off x="3154659" y="3805056"/>
            <a:ext cx="530400" cy="530400"/>
          </a:xfrm>
          <a:prstGeom prst="rect">
            <a:avLst/>
          </a:prstGeom>
          <a:noFill/>
          <a:ln>
            <a:noFill/>
          </a:ln>
        </p:spPr>
      </p:sp>
      <p:sp>
        <p:nvSpPr>
          <p:cNvPr id="333" name="Google Shape;333;p30"/>
          <p:cNvSpPr txBox="1"/>
          <p:nvPr>
            <p:ph type="title"/>
          </p:nvPr>
        </p:nvSpPr>
        <p:spPr>
          <a:xfrm>
            <a:off x="361975" y="962100"/>
            <a:ext cx="24507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sz="3600"/>
            </a:lvl2pPr>
            <a:lvl3pPr lvl="2">
              <a:lnSpc>
                <a:spcPct val="90000"/>
              </a:lnSpc>
              <a:spcBef>
                <a:spcPts val="0"/>
              </a:spcBef>
              <a:spcAft>
                <a:spcPts val="0"/>
              </a:spcAft>
              <a:buNone/>
              <a:defRPr sz="3600"/>
            </a:lvl3pPr>
            <a:lvl4pPr lvl="3">
              <a:lnSpc>
                <a:spcPct val="90000"/>
              </a:lnSpc>
              <a:spcBef>
                <a:spcPts val="0"/>
              </a:spcBef>
              <a:spcAft>
                <a:spcPts val="0"/>
              </a:spcAft>
              <a:buNone/>
              <a:defRPr sz="3600"/>
            </a:lvl4pPr>
            <a:lvl5pPr lvl="4">
              <a:lnSpc>
                <a:spcPct val="90000"/>
              </a:lnSpc>
              <a:spcBef>
                <a:spcPts val="0"/>
              </a:spcBef>
              <a:spcAft>
                <a:spcPts val="0"/>
              </a:spcAft>
              <a:buNone/>
              <a:defRPr sz="3600"/>
            </a:lvl5pPr>
            <a:lvl6pPr lvl="5">
              <a:lnSpc>
                <a:spcPct val="90000"/>
              </a:lnSpc>
              <a:spcBef>
                <a:spcPts val="0"/>
              </a:spcBef>
              <a:spcAft>
                <a:spcPts val="0"/>
              </a:spcAft>
              <a:buNone/>
              <a:defRPr sz="3600"/>
            </a:lvl6pPr>
            <a:lvl7pPr lvl="6">
              <a:lnSpc>
                <a:spcPct val="90000"/>
              </a:lnSpc>
              <a:spcBef>
                <a:spcPts val="0"/>
              </a:spcBef>
              <a:spcAft>
                <a:spcPts val="0"/>
              </a:spcAft>
              <a:buNone/>
              <a:defRPr sz="3600"/>
            </a:lvl7pPr>
            <a:lvl8pPr lvl="7">
              <a:lnSpc>
                <a:spcPct val="90000"/>
              </a:lnSpc>
              <a:spcBef>
                <a:spcPts val="0"/>
              </a:spcBef>
              <a:spcAft>
                <a:spcPts val="0"/>
              </a:spcAft>
              <a:buNone/>
              <a:defRPr sz="3600"/>
            </a:lvl8pPr>
            <a:lvl9pPr lvl="8">
              <a:lnSpc>
                <a:spcPct val="90000"/>
              </a:lnSpc>
              <a:spcBef>
                <a:spcPts val="0"/>
              </a:spcBef>
              <a:spcAft>
                <a:spcPts val="0"/>
              </a:spcAft>
              <a:buNone/>
              <a:defRPr sz="3600"/>
            </a:lvl9pPr>
          </a:lstStyle>
          <a:p/>
        </p:txBody>
      </p:sp>
      <p:sp>
        <p:nvSpPr>
          <p:cNvPr id="334" name="Google Shape;334;p3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35" name="Google Shape;335;p30"/>
          <p:cNvSpPr txBox="1"/>
          <p:nvPr>
            <p:ph idx="36"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yebrow ">
  <p:cSld name="BLANK_1_1_1_1_2_1">
    <p:spTree>
      <p:nvGrpSpPr>
        <p:cNvPr id="21" name="Shape 21"/>
        <p:cNvGrpSpPr/>
        <p:nvPr/>
      </p:nvGrpSpPr>
      <p:grpSpPr>
        <a:xfrm>
          <a:off x="0" y="0"/>
          <a:ext cx="0" cy="0"/>
          <a:chOff x="0" y="0"/>
          <a:chExt cx="0" cy="0"/>
        </a:xfrm>
      </p:grpSpPr>
      <p:sp>
        <p:nvSpPr>
          <p:cNvPr id="22" name="Google Shape;22;p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4"/>
          <p:cNvSpPr txBox="1"/>
          <p:nvPr>
            <p:ph type="title"/>
          </p:nvPr>
        </p:nvSpPr>
        <p:spPr>
          <a:xfrm>
            <a:off x="361975" y="988557"/>
            <a:ext cx="50184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24" name="Google Shape;24;p4"/>
          <p:cNvSpPr txBox="1"/>
          <p:nvPr>
            <p:ph idx="1"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2"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otlight - Alt 2">
  <p:cSld name="CUSTOM_7_1">
    <p:bg>
      <p:bgPr>
        <a:solidFill>
          <a:schemeClr val="accent2"/>
        </a:solidFill>
      </p:bgPr>
    </p:bg>
    <p:spTree>
      <p:nvGrpSpPr>
        <p:cNvPr id="336" name="Shape 336"/>
        <p:cNvGrpSpPr/>
        <p:nvPr/>
      </p:nvGrpSpPr>
      <p:grpSpPr>
        <a:xfrm>
          <a:off x="0" y="0"/>
          <a:ext cx="0" cy="0"/>
          <a:chOff x="0" y="0"/>
          <a:chExt cx="0" cy="0"/>
        </a:xfrm>
      </p:grpSpPr>
      <p:sp>
        <p:nvSpPr>
          <p:cNvPr id="337" name="Google Shape;337;p31"/>
          <p:cNvSpPr/>
          <p:nvPr/>
        </p:nvSpPr>
        <p:spPr>
          <a:xfrm>
            <a:off x="0" y="0"/>
            <a:ext cx="45675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338" name="Google Shape;338;p31"/>
          <p:cNvSpPr txBox="1"/>
          <p:nvPr>
            <p:ph type="title"/>
          </p:nvPr>
        </p:nvSpPr>
        <p:spPr>
          <a:xfrm>
            <a:off x="4975925" y="989088"/>
            <a:ext cx="37836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sz="3600"/>
            </a:lvl2pPr>
            <a:lvl3pPr lvl="2">
              <a:lnSpc>
                <a:spcPct val="90000"/>
              </a:lnSpc>
              <a:spcBef>
                <a:spcPts val="0"/>
              </a:spcBef>
              <a:spcAft>
                <a:spcPts val="0"/>
              </a:spcAft>
              <a:buNone/>
              <a:defRPr sz="3600"/>
            </a:lvl3pPr>
            <a:lvl4pPr lvl="3">
              <a:lnSpc>
                <a:spcPct val="90000"/>
              </a:lnSpc>
              <a:spcBef>
                <a:spcPts val="0"/>
              </a:spcBef>
              <a:spcAft>
                <a:spcPts val="0"/>
              </a:spcAft>
              <a:buNone/>
              <a:defRPr sz="3600"/>
            </a:lvl4pPr>
            <a:lvl5pPr lvl="4">
              <a:lnSpc>
                <a:spcPct val="90000"/>
              </a:lnSpc>
              <a:spcBef>
                <a:spcPts val="0"/>
              </a:spcBef>
              <a:spcAft>
                <a:spcPts val="0"/>
              </a:spcAft>
              <a:buNone/>
              <a:defRPr sz="3600"/>
            </a:lvl5pPr>
            <a:lvl6pPr lvl="5">
              <a:lnSpc>
                <a:spcPct val="90000"/>
              </a:lnSpc>
              <a:spcBef>
                <a:spcPts val="0"/>
              </a:spcBef>
              <a:spcAft>
                <a:spcPts val="0"/>
              </a:spcAft>
              <a:buNone/>
              <a:defRPr sz="3600"/>
            </a:lvl6pPr>
            <a:lvl7pPr lvl="6">
              <a:lnSpc>
                <a:spcPct val="90000"/>
              </a:lnSpc>
              <a:spcBef>
                <a:spcPts val="0"/>
              </a:spcBef>
              <a:spcAft>
                <a:spcPts val="0"/>
              </a:spcAft>
              <a:buNone/>
              <a:defRPr sz="3600"/>
            </a:lvl7pPr>
            <a:lvl8pPr lvl="7">
              <a:lnSpc>
                <a:spcPct val="90000"/>
              </a:lnSpc>
              <a:spcBef>
                <a:spcPts val="0"/>
              </a:spcBef>
              <a:spcAft>
                <a:spcPts val="0"/>
              </a:spcAft>
              <a:buNone/>
              <a:defRPr sz="3600"/>
            </a:lvl8pPr>
            <a:lvl9pPr lvl="8">
              <a:lnSpc>
                <a:spcPct val="90000"/>
              </a:lnSpc>
              <a:spcBef>
                <a:spcPts val="0"/>
              </a:spcBef>
              <a:spcAft>
                <a:spcPts val="0"/>
              </a:spcAft>
              <a:buNone/>
              <a:defRPr sz="3600"/>
            </a:lvl9pPr>
          </a:lstStyle>
          <a:p/>
        </p:txBody>
      </p:sp>
      <p:sp>
        <p:nvSpPr>
          <p:cNvPr id="339" name="Google Shape;339;p31"/>
          <p:cNvSpPr/>
          <p:nvPr>
            <p:ph idx="2" type="pic"/>
          </p:nvPr>
        </p:nvSpPr>
        <p:spPr>
          <a:xfrm flipH="1">
            <a:off x="953803" y="1066100"/>
            <a:ext cx="2664300" cy="3002700"/>
          </a:xfrm>
          <a:prstGeom prst="rect">
            <a:avLst/>
          </a:prstGeom>
          <a:noFill/>
          <a:ln>
            <a:noFill/>
          </a:ln>
        </p:spPr>
      </p:sp>
      <p:sp>
        <p:nvSpPr>
          <p:cNvPr id="340" name="Google Shape;340;p31"/>
          <p:cNvSpPr txBox="1"/>
          <p:nvPr>
            <p:ph idx="1" type="body"/>
          </p:nvPr>
        </p:nvSpPr>
        <p:spPr>
          <a:xfrm>
            <a:off x="4975925" y="4125662"/>
            <a:ext cx="3783600" cy="461700"/>
          </a:xfrm>
          <a:prstGeom prst="rect">
            <a:avLst/>
          </a:prstGeom>
          <a:noFill/>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341" name="Google Shape;341;p3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42" name="Google Shape;342;p31"/>
          <p:cNvSpPr txBox="1"/>
          <p:nvPr>
            <p:ph idx="3" type="body"/>
          </p:nvPr>
        </p:nvSpPr>
        <p:spPr>
          <a:xfrm>
            <a:off x="4975925" y="1943891"/>
            <a:ext cx="3783600" cy="1243200"/>
          </a:xfrm>
          <a:prstGeom prst="rect">
            <a:avLst/>
          </a:prstGeom>
          <a:noFill/>
        </p:spPr>
        <p:txBody>
          <a:bodyPr anchorCtr="0" anchor="t" bIns="0" lIns="0" spcFirstLastPara="1" rIns="0" wrap="square" tIns="0">
            <a:noAutofit/>
          </a:bodyPr>
          <a:lstStyle>
            <a:lvl1pPr indent="-330200" lvl="0" marL="457200">
              <a:spcBef>
                <a:spcPts val="0"/>
              </a:spcBef>
              <a:spcAft>
                <a:spcPts val="0"/>
              </a:spcAft>
              <a:buClr>
                <a:schemeClr val="lt1"/>
              </a:buClr>
              <a:buSzPts val="1600"/>
              <a:buFont typeface="Newsreader"/>
              <a:buChar char="●"/>
              <a:defRPr sz="1600">
                <a:latin typeface="Newsreader"/>
                <a:ea typeface="Newsreader"/>
                <a:cs typeface="Newsreader"/>
                <a:sym typeface="Newsreader"/>
              </a:defRPr>
            </a:lvl1pPr>
            <a:lvl2pPr indent="-330200" lvl="1" marL="914400">
              <a:spcBef>
                <a:spcPts val="0"/>
              </a:spcBef>
              <a:spcAft>
                <a:spcPts val="0"/>
              </a:spcAft>
              <a:buClr>
                <a:schemeClr val="lt1"/>
              </a:buClr>
              <a:buSzPts val="1600"/>
              <a:buFont typeface="Newsreader"/>
              <a:buChar char="○"/>
              <a:defRPr sz="1600">
                <a:latin typeface="Newsreader"/>
                <a:ea typeface="Newsreader"/>
                <a:cs typeface="Newsreader"/>
                <a:sym typeface="Newsreader"/>
              </a:defRPr>
            </a:lvl2pPr>
            <a:lvl3pPr indent="-330200" lvl="2" marL="1371600">
              <a:spcBef>
                <a:spcPts val="0"/>
              </a:spcBef>
              <a:spcAft>
                <a:spcPts val="0"/>
              </a:spcAft>
              <a:buClr>
                <a:schemeClr val="lt1"/>
              </a:buClr>
              <a:buSzPts val="1600"/>
              <a:buFont typeface="Newsreader"/>
              <a:buChar char="■"/>
              <a:defRPr sz="1600">
                <a:latin typeface="Newsreader"/>
                <a:ea typeface="Newsreader"/>
                <a:cs typeface="Newsreader"/>
                <a:sym typeface="Newsreader"/>
              </a:defRPr>
            </a:lvl3pPr>
            <a:lvl4pPr indent="-330200" lvl="3" marL="1828800">
              <a:spcBef>
                <a:spcPts val="0"/>
              </a:spcBef>
              <a:spcAft>
                <a:spcPts val="0"/>
              </a:spcAft>
              <a:buClr>
                <a:schemeClr val="lt1"/>
              </a:buClr>
              <a:buSzPts val="1600"/>
              <a:buFont typeface="Newsreader"/>
              <a:buChar char="●"/>
              <a:defRPr sz="1600">
                <a:latin typeface="Newsreader"/>
                <a:ea typeface="Newsreader"/>
                <a:cs typeface="Newsreader"/>
                <a:sym typeface="Newsreader"/>
              </a:defRPr>
            </a:lvl4pPr>
            <a:lvl5pPr indent="-330200" lvl="4" marL="2286000">
              <a:spcBef>
                <a:spcPts val="0"/>
              </a:spcBef>
              <a:spcAft>
                <a:spcPts val="0"/>
              </a:spcAft>
              <a:buClr>
                <a:schemeClr val="lt1"/>
              </a:buClr>
              <a:buSzPts val="1600"/>
              <a:buFont typeface="Newsreader"/>
              <a:buChar char="○"/>
              <a:defRPr sz="1600">
                <a:latin typeface="Newsreader"/>
                <a:ea typeface="Newsreader"/>
                <a:cs typeface="Newsreader"/>
                <a:sym typeface="Newsreader"/>
              </a:defRPr>
            </a:lvl5pPr>
            <a:lvl6pPr indent="-330200" lvl="5" marL="2743200">
              <a:spcBef>
                <a:spcPts val="0"/>
              </a:spcBef>
              <a:spcAft>
                <a:spcPts val="0"/>
              </a:spcAft>
              <a:buClr>
                <a:schemeClr val="lt1"/>
              </a:buClr>
              <a:buSzPts val="1600"/>
              <a:buFont typeface="Newsreader"/>
              <a:buChar char="■"/>
              <a:defRPr sz="1600">
                <a:latin typeface="Newsreader"/>
                <a:ea typeface="Newsreader"/>
                <a:cs typeface="Newsreader"/>
                <a:sym typeface="Newsreader"/>
              </a:defRPr>
            </a:lvl6pPr>
            <a:lvl7pPr indent="-330200" lvl="6" marL="3200400">
              <a:spcBef>
                <a:spcPts val="0"/>
              </a:spcBef>
              <a:spcAft>
                <a:spcPts val="0"/>
              </a:spcAft>
              <a:buClr>
                <a:schemeClr val="lt1"/>
              </a:buClr>
              <a:buSzPts val="1600"/>
              <a:buFont typeface="Newsreader"/>
              <a:buChar char="●"/>
              <a:defRPr sz="1600">
                <a:latin typeface="Newsreader"/>
                <a:ea typeface="Newsreader"/>
                <a:cs typeface="Newsreader"/>
                <a:sym typeface="Newsreader"/>
              </a:defRPr>
            </a:lvl7pPr>
            <a:lvl8pPr indent="-330200" lvl="7" marL="3657600">
              <a:spcBef>
                <a:spcPts val="0"/>
              </a:spcBef>
              <a:spcAft>
                <a:spcPts val="0"/>
              </a:spcAft>
              <a:buClr>
                <a:schemeClr val="lt1"/>
              </a:buClr>
              <a:buSzPts val="1600"/>
              <a:buFont typeface="Newsreader"/>
              <a:buChar char="○"/>
              <a:defRPr sz="1600">
                <a:latin typeface="Newsreader"/>
                <a:ea typeface="Newsreader"/>
                <a:cs typeface="Newsreader"/>
                <a:sym typeface="Newsreader"/>
              </a:defRPr>
            </a:lvl8pPr>
            <a:lvl9pPr indent="-330200" lvl="8" marL="4114800">
              <a:spcBef>
                <a:spcPts val="0"/>
              </a:spcBef>
              <a:spcAft>
                <a:spcPts val="0"/>
              </a:spcAft>
              <a:buClr>
                <a:schemeClr val="lt1"/>
              </a:buClr>
              <a:buSzPts val="1600"/>
              <a:buFont typeface="Newsreader"/>
              <a:buChar char="■"/>
              <a:defRPr sz="1600">
                <a:latin typeface="Newsreader"/>
                <a:ea typeface="Newsreader"/>
                <a:cs typeface="Newsreader"/>
                <a:sym typeface="Newsreader"/>
              </a:defRPr>
            </a:lvl9pPr>
          </a:lstStyle>
          <a:p/>
        </p:txBody>
      </p:sp>
      <p:sp>
        <p:nvSpPr>
          <p:cNvPr id="343" name="Google Shape;343;p31"/>
          <p:cNvSpPr txBox="1"/>
          <p:nvPr>
            <p:ph idx="4" type="subTitle"/>
          </p:nvPr>
        </p:nvSpPr>
        <p:spPr>
          <a:xfrm>
            <a:off x="4975925" y="732775"/>
            <a:ext cx="37836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344" name="Google Shape;344;p31"/>
          <p:cNvSpPr txBox="1"/>
          <p:nvPr>
            <p:ph idx="5" type="subTitle"/>
          </p:nvPr>
        </p:nvSpPr>
        <p:spPr>
          <a:xfrm>
            <a:off x="4975925" y="1647132"/>
            <a:ext cx="3783600" cy="138600"/>
          </a:xfrm>
          <a:prstGeom prst="rect">
            <a:avLst/>
          </a:prstGeom>
        </p:spPr>
        <p:txBody>
          <a:bodyPr anchorCtr="0" anchor="t" bIns="0" lIns="0" spcFirstLastPara="1" rIns="0" wrap="square" tIns="0">
            <a:noAutofit/>
          </a:bodyPr>
          <a:lstStyle>
            <a:lvl1pPr lvl="0">
              <a:spcBef>
                <a:spcPts val="0"/>
              </a:spcBef>
              <a:spcAft>
                <a:spcPts val="0"/>
              </a:spcAft>
              <a:buSzPts val="900"/>
              <a:buNone/>
              <a:defRPr sz="900"/>
            </a:lvl1pPr>
            <a:lvl2pPr lvl="1">
              <a:spcBef>
                <a:spcPts val="0"/>
              </a:spcBef>
              <a:spcAft>
                <a:spcPts val="0"/>
              </a:spcAft>
              <a:buSzPts val="900"/>
              <a:buNone/>
              <a:defRPr sz="900"/>
            </a:lvl2pPr>
            <a:lvl3pPr lvl="2">
              <a:spcBef>
                <a:spcPts val="0"/>
              </a:spcBef>
              <a:spcAft>
                <a:spcPts val="0"/>
              </a:spcAft>
              <a:buSzPts val="900"/>
              <a:buNone/>
              <a:defRPr sz="900"/>
            </a:lvl3pPr>
            <a:lvl4pPr lvl="3">
              <a:spcBef>
                <a:spcPts val="0"/>
              </a:spcBef>
              <a:spcAft>
                <a:spcPts val="0"/>
              </a:spcAft>
              <a:buSzPts val="900"/>
              <a:buNone/>
              <a:defRPr sz="900"/>
            </a:lvl4pPr>
            <a:lvl5pPr lvl="4">
              <a:spcBef>
                <a:spcPts val="0"/>
              </a:spcBef>
              <a:spcAft>
                <a:spcPts val="0"/>
              </a:spcAft>
              <a:buSzPts val="900"/>
              <a:buNone/>
              <a:defRPr sz="900"/>
            </a:lvl5pPr>
            <a:lvl6pPr lvl="5">
              <a:spcBef>
                <a:spcPts val="0"/>
              </a:spcBef>
              <a:spcAft>
                <a:spcPts val="0"/>
              </a:spcAft>
              <a:buSzPts val="900"/>
              <a:buNone/>
              <a:defRPr sz="900"/>
            </a:lvl6pPr>
            <a:lvl7pPr lvl="6">
              <a:spcBef>
                <a:spcPts val="0"/>
              </a:spcBef>
              <a:spcAft>
                <a:spcPts val="0"/>
              </a:spcAft>
              <a:buSzPts val="900"/>
              <a:buNone/>
              <a:defRPr sz="900"/>
            </a:lvl7pPr>
            <a:lvl8pPr lvl="7">
              <a:spcBef>
                <a:spcPts val="0"/>
              </a:spcBef>
              <a:spcAft>
                <a:spcPts val="0"/>
              </a:spcAft>
              <a:buSzPts val="900"/>
              <a:buNone/>
              <a:defRPr sz="900"/>
            </a:lvl8pPr>
            <a:lvl9pPr lvl="8">
              <a:spcBef>
                <a:spcPts val="0"/>
              </a:spcBef>
              <a:spcAft>
                <a:spcPts val="0"/>
              </a:spcAft>
              <a:buSzPts val="900"/>
              <a:buNone/>
              <a:defRPr sz="900"/>
            </a:lvl9pPr>
          </a:lstStyle>
          <a:p/>
        </p:txBody>
      </p:sp>
      <p:sp>
        <p:nvSpPr>
          <p:cNvPr id="345" name="Google Shape;345;p31"/>
          <p:cNvSpPr txBox="1"/>
          <p:nvPr>
            <p:ph idx="6"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chart background">
  <p:cSld name="CUSTOM_8">
    <p:spTree>
      <p:nvGrpSpPr>
        <p:cNvPr id="346" name="Shape 346"/>
        <p:cNvGrpSpPr/>
        <p:nvPr/>
      </p:nvGrpSpPr>
      <p:grpSpPr>
        <a:xfrm>
          <a:off x="0" y="0"/>
          <a:ext cx="0" cy="0"/>
          <a:chOff x="0" y="0"/>
          <a:chExt cx="0" cy="0"/>
        </a:xfrm>
      </p:grpSpPr>
      <p:grpSp>
        <p:nvGrpSpPr>
          <p:cNvPr id="347" name="Google Shape;347;p32"/>
          <p:cNvGrpSpPr/>
          <p:nvPr/>
        </p:nvGrpSpPr>
        <p:grpSpPr>
          <a:xfrm>
            <a:off x="49" y="514398"/>
            <a:ext cx="9144297" cy="4115162"/>
            <a:chOff x="-18500" y="514395"/>
            <a:chExt cx="9219900" cy="4115162"/>
          </a:xfrm>
        </p:grpSpPr>
        <p:cxnSp>
          <p:nvCxnSpPr>
            <p:cNvPr id="348" name="Google Shape;348;p32"/>
            <p:cNvCxnSpPr/>
            <p:nvPr/>
          </p:nvCxnSpPr>
          <p:spPr>
            <a:xfrm>
              <a:off x="-18500" y="1028790"/>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49" name="Google Shape;349;p32"/>
            <p:cNvCxnSpPr/>
            <p:nvPr/>
          </p:nvCxnSpPr>
          <p:spPr>
            <a:xfrm>
              <a:off x="-18500" y="4629557"/>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0" name="Google Shape;350;p32"/>
            <p:cNvCxnSpPr/>
            <p:nvPr/>
          </p:nvCxnSpPr>
          <p:spPr>
            <a:xfrm>
              <a:off x="-18500" y="4115162"/>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1" name="Google Shape;351;p32"/>
            <p:cNvCxnSpPr/>
            <p:nvPr/>
          </p:nvCxnSpPr>
          <p:spPr>
            <a:xfrm>
              <a:off x="-18500" y="3600767"/>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2" name="Google Shape;352;p32"/>
            <p:cNvCxnSpPr/>
            <p:nvPr/>
          </p:nvCxnSpPr>
          <p:spPr>
            <a:xfrm>
              <a:off x="-18500" y="3086371"/>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3" name="Google Shape;353;p32"/>
            <p:cNvCxnSpPr/>
            <p:nvPr/>
          </p:nvCxnSpPr>
          <p:spPr>
            <a:xfrm>
              <a:off x="-18500" y="2571976"/>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4" name="Google Shape;354;p32"/>
            <p:cNvCxnSpPr/>
            <p:nvPr/>
          </p:nvCxnSpPr>
          <p:spPr>
            <a:xfrm>
              <a:off x="-18500" y="2057581"/>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5" name="Google Shape;355;p32"/>
            <p:cNvCxnSpPr/>
            <p:nvPr/>
          </p:nvCxnSpPr>
          <p:spPr>
            <a:xfrm>
              <a:off x="-18500" y="1543186"/>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56" name="Google Shape;356;p32"/>
            <p:cNvCxnSpPr/>
            <p:nvPr/>
          </p:nvCxnSpPr>
          <p:spPr>
            <a:xfrm>
              <a:off x="-18500" y="514395"/>
              <a:ext cx="9219900" cy="0"/>
            </a:xfrm>
            <a:prstGeom prst="straightConnector1">
              <a:avLst/>
            </a:prstGeom>
            <a:noFill/>
            <a:ln cap="flat" cmpd="sng" w="9525">
              <a:solidFill>
                <a:schemeClr val="accent6"/>
              </a:solidFill>
              <a:prstDash val="solid"/>
              <a:round/>
              <a:headEnd len="med" w="med" type="none"/>
              <a:tailEnd len="med" w="med" type="none"/>
            </a:ln>
          </p:spPr>
        </p:cxnSp>
      </p:grpSp>
      <p:sp>
        <p:nvSpPr>
          <p:cNvPr id="357" name="Google Shape;357;p3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58" name="Google Shape;358;p32"/>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9" name="Google Shape;359;p32"/>
          <p:cNvSpPr txBox="1"/>
          <p:nvPr>
            <p:ph idx="2"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CUSTOM_8_1">
    <p:bg>
      <p:bgPr>
        <a:solidFill>
          <a:schemeClr val="accent2"/>
        </a:solidFill>
      </p:bgPr>
    </p:bg>
    <p:spTree>
      <p:nvGrpSpPr>
        <p:cNvPr id="360" name="Shape 360"/>
        <p:cNvGrpSpPr/>
        <p:nvPr/>
      </p:nvGrpSpPr>
      <p:grpSpPr>
        <a:xfrm>
          <a:off x="0" y="0"/>
          <a:ext cx="0" cy="0"/>
          <a:chOff x="0" y="0"/>
          <a:chExt cx="0" cy="0"/>
        </a:xfrm>
      </p:grpSpPr>
      <p:sp>
        <p:nvSpPr>
          <p:cNvPr id="361" name="Google Shape;361;p33"/>
          <p:cNvSpPr/>
          <p:nvPr/>
        </p:nvSpPr>
        <p:spPr>
          <a:xfrm>
            <a:off x="50" y="-300"/>
            <a:ext cx="6708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2" name="Google Shape;362;p33"/>
          <p:cNvSpPr txBox="1"/>
          <p:nvPr>
            <p:ph type="title"/>
          </p:nvPr>
        </p:nvSpPr>
        <p:spPr>
          <a:xfrm>
            <a:off x="451472" y="2024100"/>
            <a:ext cx="4163100" cy="13725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4200">
                <a:solidFill>
                  <a:schemeClr val="dk1"/>
                </a:solidFill>
              </a:defRPr>
            </a:lvl1pPr>
            <a:lvl2pPr lvl="1">
              <a:lnSpc>
                <a:spcPct val="90000"/>
              </a:lnSpc>
              <a:spcBef>
                <a:spcPts val="0"/>
              </a:spcBef>
              <a:spcAft>
                <a:spcPts val="0"/>
              </a:spcAft>
              <a:buNone/>
              <a:defRPr sz="4200">
                <a:solidFill>
                  <a:schemeClr val="dk1"/>
                </a:solidFill>
              </a:defRPr>
            </a:lvl2pPr>
            <a:lvl3pPr lvl="2">
              <a:lnSpc>
                <a:spcPct val="90000"/>
              </a:lnSpc>
              <a:spcBef>
                <a:spcPts val="0"/>
              </a:spcBef>
              <a:spcAft>
                <a:spcPts val="0"/>
              </a:spcAft>
              <a:buNone/>
              <a:defRPr sz="4200">
                <a:solidFill>
                  <a:schemeClr val="dk1"/>
                </a:solidFill>
              </a:defRPr>
            </a:lvl3pPr>
            <a:lvl4pPr lvl="3">
              <a:lnSpc>
                <a:spcPct val="90000"/>
              </a:lnSpc>
              <a:spcBef>
                <a:spcPts val="0"/>
              </a:spcBef>
              <a:spcAft>
                <a:spcPts val="0"/>
              </a:spcAft>
              <a:buNone/>
              <a:defRPr sz="4200">
                <a:solidFill>
                  <a:schemeClr val="dk1"/>
                </a:solidFill>
              </a:defRPr>
            </a:lvl4pPr>
            <a:lvl5pPr lvl="4">
              <a:lnSpc>
                <a:spcPct val="90000"/>
              </a:lnSpc>
              <a:spcBef>
                <a:spcPts val="0"/>
              </a:spcBef>
              <a:spcAft>
                <a:spcPts val="0"/>
              </a:spcAft>
              <a:buNone/>
              <a:defRPr sz="4200">
                <a:solidFill>
                  <a:schemeClr val="dk1"/>
                </a:solidFill>
              </a:defRPr>
            </a:lvl5pPr>
            <a:lvl6pPr lvl="5">
              <a:lnSpc>
                <a:spcPct val="90000"/>
              </a:lnSpc>
              <a:spcBef>
                <a:spcPts val="0"/>
              </a:spcBef>
              <a:spcAft>
                <a:spcPts val="0"/>
              </a:spcAft>
              <a:buNone/>
              <a:defRPr sz="4200">
                <a:solidFill>
                  <a:schemeClr val="dk1"/>
                </a:solidFill>
              </a:defRPr>
            </a:lvl6pPr>
            <a:lvl7pPr lvl="6">
              <a:lnSpc>
                <a:spcPct val="90000"/>
              </a:lnSpc>
              <a:spcBef>
                <a:spcPts val="0"/>
              </a:spcBef>
              <a:spcAft>
                <a:spcPts val="0"/>
              </a:spcAft>
              <a:buNone/>
              <a:defRPr sz="4200">
                <a:solidFill>
                  <a:schemeClr val="dk1"/>
                </a:solidFill>
              </a:defRPr>
            </a:lvl7pPr>
            <a:lvl8pPr lvl="7">
              <a:lnSpc>
                <a:spcPct val="90000"/>
              </a:lnSpc>
              <a:spcBef>
                <a:spcPts val="0"/>
              </a:spcBef>
              <a:spcAft>
                <a:spcPts val="0"/>
              </a:spcAft>
              <a:buNone/>
              <a:defRPr sz="4200">
                <a:solidFill>
                  <a:schemeClr val="dk1"/>
                </a:solidFill>
              </a:defRPr>
            </a:lvl8pPr>
            <a:lvl9pPr lvl="8">
              <a:lnSpc>
                <a:spcPct val="90000"/>
              </a:lnSpc>
              <a:spcBef>
                <a:spcPts val="0"/>
              </a:spcBef>
              <a:spcAft>
                <a:spcPts val="0"/>
              </a:spcAft>
              <a:buNone/>
              <a:defRPr sz="4200">
                <a:solidFill>
                  <a:schemeClr val="dk1"/>
                </a:solidFill>
              </a:defRPr>
            </a:lvl9pPr>
          </a:lstStyle>
          <a:p/>
        </p:txBody>
      </p:sp>
      <p:sp>
        <p:nvSpPr>
          <p:cNvPr id="363" name="Google Shape;363;p33"/>
          <p:cNvSpPr txBox="1"/>
          <p:nvPr>
            <p:ph idx="1" type="subTitle"/>
          </p:nvPr>
        </p:nvSpPr>
        <p:spPr>
          <a:xfrm>
            <a:off x="451475" y="3776250"/>
            <a:ext cx="4163100" cy="4269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1pPr>
            <a:lvl2pPr lvl="1">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2pPr>
            <a:lvl3pPr lvl="2">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3pPr>
            <a:lvl4pPr lvl="3">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4pPr>
            <a:lvl5pPr lvl="4">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5pPr>
            <a:lvl6pPr lvl="5">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6pPr>
            <a:lvl7pPr lvl="6">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7pPr>
            <a:lvl8pPr lvl="7">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8pPr>
            <a:lvl9pPr lvl="8">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64" name="Shape 364"/>
        <p:cNvGrpSpPr/>
        <p:nvPr/>
      </p:nvGrpSpPr>
      <p:grpSpPr>
        <a:xfrm>
          <a:off x="0" y="0"/>
          <a:ext cx="0" cy="0"/>
          <a:chOff x="0" y="0"/>
          <a:chExt cx="0" cy="0"/>
        </a:xfrm>
      </p:grpSpPr>
      <p:sp>
        <p:nvSpPr>
          <p:cNvPr id="365" name="Google Shape;365;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66" name="Google Shape;366;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67" name="Shape 367"/>
        <p:cNvGrpSpPr/>
        <p:nvPr/>
      </p:nvGrpSpPr>
      <p:grpSpPr>
        <a:xfrm>
          <a:off x="0" y="0"/>
          <a:ext cx="0" cy="0"/>
          <a:chOff x="0" y="0"/>
          <a:chExt cx="0" cy="0"/>
        </a:xfrm>
      </p:grpSpPr>
      <p:sp>
        <p:nvSpPr>
          <p:cNvPr id="368" name="Google Shape;368;p3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69" name="Shape 369"/>
        <p:cNvGrpSpPr/>
        <p:nvPr/>
      </p:nvGrpSpPr>
      <p:grpSpPr>
        <a:xfrm>
          <a:off x="0" y="0"/>
          <a:ext cx="0" cy="0"/>
          <a:chOff x="0" y="0"/>
          <a:chExt cx="0" cy="0"/>
        </a:xfrm>
      </p:grpSpPr>
      <p:sp>
        <p:nvSpPr>
          <p:cNvPr id="370" name="Google Shape;37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1" name="Google Shape;371;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72" name="Shape 372"/>
        <p:cNvGrpSpPr/>
        <p:nvPr/>
      </p:nvGrpSpPr>
      <p:grpSpPr>
        <a:xfrm>
          <a:off x="0" y="0"/>
          <a:ext cx="0" cy="0"/>
          <a:chOff x="0" y="0"/>
          <a:chExt cx="0" cy="0"/>
        </a:xfrm>
      </p:grpSpPr>
      <p:sp>
        <p:nvSpPr>
          <p:cNvPr id="373" name="Google Shape;373;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4" name="Google Shape;374;p3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5" name="Google Shape;375;p37"/>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76" name="Shape 376"/>
        <p:cNvGrpSpPr/>
        <p:nvPr/>
      </p:nvGrpSpPr>
      <p:grpSpPr>
        <a:xfrm>
          <a:off x="0" y="0"/>
          <a:ext cx="0" cy="0"/>
          <a:chOff x="0" y="0"/>
          <a:chExt cx="0" cy="0"/>
        </a:xfrm>
      </p:grpSpPr>
      <p:sp>
        <p:nvSpPr>
          <p:cNvPr id="377" name="Google Shape;37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78" name="Shape 378"/>
        <p:cNvGrpSpPr/>
        <p:nvPr/>
      </p:nvGrpSpPr>
      <p:grpSpPr>
        <a:xfrm>
          <a:off x="0" y="0"/>
          <a:ext cx="0" cy="0"/>
          <a:chOff x="0" y="0"/>
          <a:chExt cx="0" cy="0"/>
        </a:xfrm>
      </p:grpSpPr>
      <p:sp>
        <p:nvSpPr>
          <p:cNvPr id="379" name="Google Shape;379;p3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80" name="Google Shape;380;p3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381" name="Shape 381"/>
        <p:cNvGrpSpPr/>
        <p:nvPr/>
      </p:nvGrpSpPr>
      <p:grpSpPr>
        <a:xfrm>
          <a:off x="0" y="0"/>
          <a:ext cx="0" cy="0"/>
          <a:chOff x="0" y="0"/>
          <a:chExt cx="0" cy="0"/>
        </a:xfrm>
      </p:grpSpPr>
      <p:sp>
        <p:nvSpPr>
          <p:cNvPr id="382" name="Google Shape;382;p4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BLANK_1_1_1_1_1_1_1_1_1_1_1">
    <p:bg>
      <p:bgPr>
        <a:solidFill>
          <a:schemeClr val="lt1"/>
        </a:solidFill>
      </p:bgPr>
    </p:bg>
    <p:spTree>
      <p:nvGrpSpPr>
        <p:cNvPr id="26" name="Shape 26"/>
        <p:cNvGrpSpPr/>
        <p:nvPr/>
      </p:nvGrpSpPr>
      <p:grpSpPr>
        <a:xfrm>
          <a:off x="0" y="0"/>
          <a:ext cx="0" cy="0"/>
          <a:chOff x="0" y="0"/>
          <a:chExt cx="0" cy="0"/>
        </a:xfrm>
      </p:grpSpPr>
      <p:sp>
        <p:nvSpPr>
          <p:cNvPr id="27" name="Google Shape;27;p5"/>
          <p:cNvSpPr txBox="1"/>
          <p:nvPr>
            <p:ph idx="1" type="subTitle"/>
          </p:nvPr>
        </p:nvSpPr>
        <p:spPr>
          <a:xfrm>
            <a:off x="361975" y="2841984"/>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28" name="Google Shape;28;p5"/>
          <p:cNvSpPr txBox="1"/>
          <p:nvPr>
            <p:ph type="title"/>
          </p:nvPr>
        </p:nvSpPr>
        <p:spPr>
          <a:xfrm>
            <a:off x="361975" y="962100"/>
            <a:ext cx="4163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29" name="Google Shape;29;p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5"/>
          <p:cNvSpPr txBox="1"/>
          <p:nvPr>
            <p:ph idx="2"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1" name="Google Shape;31;p5"/>
          <p:cNvSpPr txBox="1"/>
          <p:nvPr>
            <p:ph idx="3" type="subTitle"/>
          </p:nvPr>
        </p:nvSpPr>
        <p:spPr>
          <a:xfrm>
            <a:off x="4909675" y="2841984"/>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32" name="Google Shape;32;p5"/>
          <p:cNvSpPr txBox="1"/>
          <p:nvPr>
            <p:ph idx="4" type="subTitle"/>
          </p:nvPr>
        </p:nvSpPr>
        <p:spPr>
          <a:xfrm>
            <a:off x="361975" y="3493626"/>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33" name="Google Shape;33;p5"/>
          <p:cNvSpPr txBox="1"/>
          <p:nvPr>
            <p:ph idx="5" type="subTitle"/>
          </p:nvPr>
        </p:nvSpPr>
        <p:spPr>
          <a:xfrm>
            <a:off x="4909675" y="3493626"/>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34" name="Google Shape;34;p5"/>
          <p:cNvSpPr txBox="1"/>
          <p:nvPr>
            <p:ph idx="6" type="subTitle"/>
          </p:nvPr>
        </p:nvSpPr>
        <p:spPr>
          <a:xfrm>
            <a:off x="361975" y="4145267"/>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35" name="Google Shape;35;p5"/>
          <p:cNvSpPr txBox="1"/>
          <p:nvPr>
            <p:ph idx="7" type="subTitle"/>
          </p:nvPr>
        </p:nvSpPr>
        <p:spPr>
          <a:xfrm>
            <a:off x="4909675" y="4145267"/>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83" name="Shape 383"/>
        <p:cNvGrpSpPr/>
        <p:nvPr/>
      </p:nvGrpSpPr>
      <p:grpSpPr>
        <a:xfrm>
          <a:off x="0" y="0"/>
          <a:ext cx="0" cy="0"/>
          <a:chOff x="0" y="0"/>
          <a:chExt cx="0" cy="0"/>
        </a:xfrm>
      </p:grpSpPr>
      <p:sp>
        <p:nvSpPr>
          <p:cNvPr id="384" name="Google Shape;384;p4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5" name="Google Shape;385;p4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86" name="Google Shape;386;p4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87" name="Shape 387"/>
        <p:cNvGrpSpPr/>
        <p:nvPr/>
      </p:nvGrpSpPr>
      <p:grpSpPr>
        <a:xfrm>
          <a:off x="0" y="0"/>
          <a:ext cx="0" cy="0"/>
          <a:chOff x="0" y="0"/>
          <a:chExt cx="0" cy="0"/>
        </a:xfrm>
      </p:grpSpPr>
      <p:sp>
        <p:nvSpPr>
          <p:cNvPr id="388" name="Google Shape;388;p4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89" name="Shape 389"/>
        <p:cNvGrpSpPr/>
        <p:nvPr/>
      </p:nvGrpSpPr>
      <p:grpSpPr>
        <a:xfrm>
          <a:off x="0" y="0"/>
          <a:ext cx="0" cy="0"/>
          <a:chOff x="0" y="0"/>
          <a:chExt cx="0" cy="0"/>
        </a:xfrm>
      </p:grpSpPr>
      <p:sp>
        <p:nvSpPr>
          <p:cNvPr id="390" name="Google Shape;390;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1" name="Google Shape;391;p4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92" name="Shape 392"/>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93" name="Shape 393"/>
        <p:cNvGrpSpPr/>
        <p:nvPr/>
      </p:nvGrpSpPr>
      <p:grpSpPr>
        <a:xfrm>
          <a:off x="0" y="0"/>
          <a:ext cx="0" cy="0"/>
          <a:chOff x="0" y="0"/>
          <a:chExt cx="0" cy="0"/>
        </a:xfrm>
      </p:grpSpPr>
      <p:sp>
        <p:nvSpPr>
          <p:cNvPr id="394" name="Google Shape;394;p4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5" name="Google Shape;395;p4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6" name="Google Shape;396;p4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7" name="Google Shape;397;p4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8" name="Google Shape;398;p4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9" name="Google Shape;399;p4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0" name="Google Shape;400;p4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01" name="Shape 401"/>
        <p:cNvGrpSpPr/>
        <p:nvPr/>
      </p:nvGrpSpPr>
      <p:grpSpPr>
        <a:xfrm>
          <a:off x="0" y="0"/>
          <a:ext cx="0" cy="0"/>
          <a:chOff x="0" y="0"/>
          <a:chExt cx="0" cy="0"/>
        </a:xfrm>
      </p:grpSpPr>
      <p:sp>
        <p:nvSpPr>
          <p:cNvPr id="402" name="Google Shape;402;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3" name="Google Shape;403;p46"/>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04" name="Google Shape;404;p46"/>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05" name="Shape 405"/>
        <p:cNvGrpSpPr/>
        <p:nvPr/>
      </p:nvGrpSpPr>
      <p:grpSpPr>
        <a:xfrm>
          <a:off x="0" y="0"/>
          <a:ext cx="0" cy="0"/>
          <a:chOff x="0" y="0"/>
          <a:chExt cx="0" cy="0"/>
        </a:xfrm>
      </p:grpSpPr>
      <p:sp>
        <p:nvSpPr>
          <p:cNvPr id="406" name="Google Shape;406;p4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07" name="Google Shape;407;p47"/>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08" name="Google Shape;408;p4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9" name="Google Shape;409;p4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0" name="Google Shape;410;p4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11" name="Shape 411"/>
        <p:cNvGrpSpPr/>
        <p:nvPr/>
      </p:nvGrpSpPr>
      <p:grpSpPr>
        <a:xfrm>
          <a:off x="0" y="0"/>
          <a:ext cx="0" cy="0"/>
          <a:chOff x="0" y="0"/>
          <a:chExt cx="0" cy="0"/>
        </a:xfrm>
      </p:grpSpPr>
      <p:sp>
        <p:nvSpPr>
          <p:cNvPr id="412" name="Google Shape;412;p48"/>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13" name="Google Shape;413;p4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4" name="Google Shape;414;p4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15" name="Google Shape;415;p48"/>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6" name="Google Shape;416;p48"/>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7" name="Google Shape;417;p48"/>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8" name="Google Shape;418;p48"/>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19" name="Shape 419"/>
        <p:cNvGrpSpPr/>
        <p:nvPr/>
      </p:nvGrpSpPr>
      <p:grpSpPr>
        <a:xfrm>
          <a:off x="0" y="0"/>
          <a:ext cx="0" cy="0"/>
          <a:chOff x="0" y="0"/>
          <a:chExt cx="0" cy="0"/>
        </a:xfrm>
      </p:grpSpPr>
      <p:sp>
        <p:nvSpPr>
          <p:cNvPr id="420" name="Google Shape;420;p49"/>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21" name="Google Shape;421;p4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2" name="Google Shape;422;p4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3" name="Google Shape;423;p4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4" name="Google Shape;424;p4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25" name="Google Shape;425;p4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6" name="Google Shape;426;p4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7" name="Google Shape;427;p4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8" name="Google Shape;428;p4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29" name="Shape 429"/>
        <p:cNvGrpSpPr/>
        <p:nvPr/>
      </p:nvGrpSpPr>
      <p:grpSpPr>
        <a:xfrm>
          <a:off x="0" y="0"/>
          <a:ext cx="0" cy="0"/>
          <a:chOff x="0" y="0"/>
          <a:chExt cx="0" cy="0"/>
        </a:xfrm>
      </p:grpSpPr>
      <p:sp>
        <p:nvSpPr>
          <p:cNvPr id="430" name="Google Shape;430;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1" name="Google Shape;431;p5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Light">
  <p:cSld name="BLANK_1_1_1_1_1_1_1_1_1_1_1_1_1_1_2">
    <p:bg>
      <p:bgPr>
        <a:solidFill>
          <a:schemeClr val="accent6"/>
        </a:solidFill>
      </p:bgPr>
    </p:bg>
    <p:spTree>
      <p:nvGrpSpPr>
        <p:cNvPr id="36" name="Shape 36"/>
        <p:cNvGrpSpPr/>
        <p:nvPr/>
      </p:nvGrpSpPr>
      <p:grpSpPr>
        <a:xfrm>
          <a:off x="0" y="0"/>
          <a:ext cx="0" cy="0"/>
          <a:chOff x="0" y="0"/>
          <a:chExt cx="0" cy="0"/>
        </a:xfrm>
      </p:grpSpPr>
      <p:sp>
        <p:nvSpPr>
          <p:cNvPr id="37" name="Google Shape;37;p6"/>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u="sng"/>
          </a:p>
        </p:txBody>
      </p:sp>
      <p:sp>
        <p:nvSpPr>
          <p:cNvPr id="38" name="Google Shape;38;p6"/>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2" type="body"/>
          </p:nvPr>
        </p:nvSpPr>
        <p:spPr>
          <a:xfrm>
            <a:off x="4845475" y="1361028"/>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40" name="Google Shape;40;p6"/>
          <p:cNvSpPr txBox="1"/>
          <p:nvPr>
            <p:ph idx="3" type="subTitle"/>
          </p:nvPr>
        </p:nvSpPr>
        <p:spPr>
          <a:xfrm>
            <a:off x="4845475" y="102837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41" name="Google Shape;41;p6"/>
          <p:cNvSpPr txBox="1"/>
          <p:nvPr>
            <p:ph idx="4" type="body"/>
          </p:nvPr>
        </p:nvSpPr>
        <p:spPr>
          <a:xfrm>
            <a:off x="4845475" y="2595865"/>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42" name="Google Shape;42;p6"/>
          <p:cNvSpPr txBox="1"/>
          <p:nvPr>
            <p:ph idx="5" type="subTitle"/>
          </p:nvPr>
        </p:nvSpPr>
        <p:spPr>
          <a:xfrm>
            <a:off x="4845475" y="2263215"/>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43" name="Google Shape;43;p6"/>
          <p:cNvSpPr txBox="1"/>
          <p:nvPr>
            <p:ph idx="6" type="body"/>
          </p:nvPr>
        </p:nvSpPr>
        <p:spPr>
          <a:xfrm>
            <a:off x="4845475" y="3870078"/>
            <a:ext cx="3382500" cy="4314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44" name="Google Shape;44;p6"/>
          <p:cNvSpPr txBox="1"/>
          <p:nvPr>
            <p:ph idx="7" type="subTitle"/>
          </p:nvPr>
        </p:nvSpPr>
        <p:spPr>
          <a:xfrm>
            <a:off x="4845475" y="3537427"/>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45" name="Google Shape;45;p6"/>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46" name="Google Shape;46;p6"/>
          <p:cNvSpPr txBox="1"/>
          <p:nvPr>
            <p:ph idx="8"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32" name="Shape 432"/>
        <p:cNvGrpSpPr/>
        <p:nvPr/>
      </p:nvGrpSpPr>
      <p:grpSpPr>
        <a:xfrm>
          <a:off x="0" y="0"/>
          <a:ext cx="0" cy="0"/>
          <a:chOff x="0" y="0"/>
          <a:chExt cx="0" cy="0"/>
        </a:xfrm>
      </p:grpSpPr>
      <p:sp>
        <p:nvSpPr>
          <p:cNvPr id="433" name="Google Shape;433;p51"/>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34" name="Google Shape;434;p51"/>
          <p:cNvSpPr/>
          <p:nvPr>
            <p:ph idx="2" type="pic"/>
          </p:nvPr>
        </p:nvSpPr>
        <p:spPr>
          <a:xfrm>
            <a:off x="4804825" y="1133300"/>
            <a:ext cx="4027500" cy="2392800"/>
          </a:xfrm>
          <a:prstGeom prst="rect">
            <a:avLst/>
          </a:prstGeom>
          <a:noFill/>
          <a:ln>
            <a:noFill/>
          </a:ln>
        </p:spPr>
      </p:sp>
      <p:sp>
        <p:nvSpPr>
          <p:cNvPr id="435" name="Google Shape;435;p51"/>
          <p:cNvSpPr/>
          <p:nvPr>
            <p:ph idx="3" type="pic"/>
          </p:nvPr>
        </p:nvSpPr>
        <p:spPr>
          <a:xfrm>
            <a:off x="311725" y="1133300"/>
            <a:ext cx="4027500" cy="2392800"/>
          </a:xfrm>
          <a:prstGeom prst="rect">
            <a:avLst/>
          </a:prstGeom>
          <a:noFill/>
          <a:ln>
            <a:noFill/>
          </a:ln>
        </p:spPr>
      </p:sp>
      <p:sp>
        <p:nvSpPr>
          <p:cNvPr id="436" name="Google Shape;436;p5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37" name="Google Shape;437;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8" name="Google Shape;438;p5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39" name="Google Shape;439;p5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40" name="Shape 440"/>
        <p:cNvGrpSpPr/>
        <p:nvPr/>
      </p:nvGrpSpPr>
      <p:grpSpPr>
        <a:xfrm>
          <a:off x="0" y="0"/>
          <a:ext cx="0" cy="0"/>
          <a:chOff x="0" y="0"/>
          <a:chExt cx="0" cy="0"/>
        </a:xfrm>
      </p:grpSpPr>
      <p:sp>
        <p:nvSpPr>
          <p:cNvPr id="441" name="Google Shape;441;p52"/>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42" name="Google Shape;442;p52"/>
          <p:cNvSpPr/>
          <p:nvPr>
            <p:ph idx="2" type="pic"/>
          </p:nvPr>
        </p:nvSpPr>
        <p:spPr>
          <a:xfrm>
            <a:off x="6205225" y="1128325"/>
            <a:ext cx="2627100" cy="2273100"/>
          </a:xfrm>
          <a:prstGeom prst="rect">
            <a:avLst/>
          </a:prstGeom>
          <a:noFill/>
          <a:ln>
            <a:noFill/>
          </a:ln>
        </p:spPr>
      </p:sp>
      <p:sp>
        <p:nvSpPr>
          <p:cNvPr id="443" name="Google Shape;443;p52"/>
          <p:cNvSpPr/>
          <p:nvPr>
            <p:ph idx="3" type="pic"/>
          </p:nvPr>
        </p:nvSpPr>
        <p:spPr>
          <a:xfrm>
            <a:off x="311725" y="1128325"/>
            <a:ext cx="2627100" cy="2273100"/>
          </a:xfrm>
          <a:prstGeom prst="rect">
            <a:avLst/>
          </a:prstGeom>
          <a:noFill/>
          <a:ln>
            <a:noFill/>
          </a:ln>
        </p:spPr>
      </p:sp>
      <p:sp>
        <p:nvSpPr>
          <p:cNvPr id="444" name="Google Shape;444;p5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5" name="Google Shape;445;p52"/>
          <p:cNvSpPr/>
          <p:nvPr>
            <p:ph idx="5" type="pic"/>
          </p:nvPr>
        </p:nvSpPr>
        <p:spPr>
          <a:xfrm>
            <a:off x="3255250" y="1128325"/>
            <a:ext cx="2627100" cy="2273100"/>
          </a:xfrm>
          <a:prstGeom prst="rect">
            <a:avLst/>
          </a:prstGeom>
          <a:noFill/>
          <a:ln>
            <a:noFill/>
          </a:ln>
        </p:spPr>
      </p:sp>
      <p:sp>
        <p:nvSpPr>
          <p:cNvPr id="446" name="Google Shape;446;p5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7" name="Google Shape;447;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8" name="Google Shape;448;p5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49" name="Google Shape;449;p5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50" name="Google Shape;450;p5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51" name="Shape 451"/>
        <p:cNvGrpSpPr/>
        <p:nvPr/>
      </p:nvGrpSpPr>
      <p:grpSpPr>
        <a:xfrm>
          <a:off x="0" y="0"/>
          <a:ext cx="0" cy="0"/>
          <a:chOff x="0" y="0"/>
          <a:chExt cx="0" cy="0"/>
        </a:xfrm>
      </p:grpSpPr>
      <p:sp>
        <p:nvSpPr>
          <p:cNvPr id="452" name="Google Shape;452;p53"/>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53" name="Shape 453"/>
        <p:cNvGrpSpPr/>
        <p:nvPr/>
      </p:nvGrpSpPr>
      <p:grpSpPr>
        <a:xfrm>
          <a:off x="0" y="0"/>
          <a:ext cx="0" cy="0"/>
          <a:chOff x="0" y="0"/>
          <a:chExt cx="0" cy="0"/>
        </a:xfrm>
      </p:grpSpPr>
      <p:sp>
        <p:nvSpPr>
          <p:cNvPr id="454" name="Google Shape;454;p54"/>
          <p:cNvSpPr/>
          <p:nvPr>
            <p:ph idx="2" type="pic"/>
          </p:nvPr>
        </p:nvSpPr>
        <p:spPr>
          <a:xfrm>
            <a:off x="3389600" y="118913"/>
            <a:ext cx="1643700" cy="1535100"/>
          </a:xfrm>
          <a:prstGeom prst="rect">
            <a:avLst/>
          </a:prstGeom>
          <a:noFill/>
          <a:ln>
            <a:noFill/>
          </a:ln>
        </p:spPr>
      </p:sp>
      <p:sp>
        <p:nvSpPr>
          <p:cNvPr id="455" name="Google Shape;455;p54"/>
          <p:cNvSpPr/>
          <p:nvPr>
            <p:ph idx="3" type="pic"/>
          </p:nvPr>
        </p:nvSpPr>
        <p:spPr>
          <a:xfrm>
            <a:off x="5195935" y="118913"/>
            <a:ext cx="1643700" cy="1535100"/>
          </a:xfrm>
          <a:prstGeom prst="rect">
            <a:avLst/>
          </a:prstGeom>
          <a:noFill/>
          <a:ln>
            <a:noFill/>
          </a:ln>
        </p:spPr>
      </p:sp>
      <p:sp>
        <p:nvSpPr>
          <p:cNvPr id="456" name="Google Shape;456;p54"/>
          <p:cNvSpPr/>
          <p:nvPr>
            <p:ph idx="4" type="pic"/>
          </p:nvPr>
        </p:nvSpPr>
        <p:spPr>
          <a:xfrm>
            <a:off x="7002270" y="118913"/>
            <a:ext cx="1643700" cy="1535100"/>
          </a:xfrm>
          <a:prstGeom prst="rect">
            <a:avLst/>
          </a:prstGeom>
          <a:noFill/>
          <a:ln>
            <a:noFill/>
          </a:ln>
        </p:spPr>
      </p:sp>
      <p:sp>
        <p:nvSpPr>
          <p:cNvPr id="457" name="Google Shape;457;p54"/>
          <p:cNvSpPr/>
          <p:nvPr>
            <p:ph idx="5" type="pic"/>
          </p:nvPr>
        </p:nvSpPr>
        <p:spPr>
          <a:xfrm>
            <a:off x="3389588" y="1804212"/>
            <a:ext cx="1643700" cy="1535100"/>
          </a:xfrm>
          <a:prstGeom prst="rect">
            <a:avLst/>
          </a:prstGeom>
          <a:noFill/>
          <a:ln>
            <a:noFill/>
          </a:ln>
        </p:spPr>
      </p:sp>
      <p:sp>
        <p:nvSpPr>
          <p:cNvPr id="458" name="Google Shape;458;p54"/>
          <p:cNvSpPr/>
          <p:nvPr>
            <p:ph idx="6" type="pic"/>
          </p:nvPr>
        </p:nvSpPr>
        <p:spPr>
          <a:xfrm>
            <a:off x="5195922" y="1804212"/>
            <a:ext cx="1643700" cy="1535100"/>
          </a:xfrm>
          <a:prstGeom prst="rect">
            <a:avLst/>
          </a:prstGeom>
          <a:noFill/>
          <a:ln>
            <a:noFill/>
          </a:ln>
        </p:spPr>
      </p:sp>
      <p:sp>
        <p:nvSpPr>
          <p:cNvPr id="459" name="Google Shape;459;p54"/>
          <p:cNvSpPr/>
          <p:nvPr>
            <p:ph idx="7" type="pic"/>
          </p:nvPr>
        </p:nvSpPr>
        <p:spPr>
          <a:xfrm>
            <a:off x="7002257" y="1804212"/>
            <a:ext cx="1643700" cy="1535100"/>
          </a:xfrm>
          <a:prstGeom prst="rect">
            <a:avLst/>
          </a:prstGeom>
          <a:noFill/>
          <a:ln>
            <a:noFill/>
          </a:ln>
        </p:spPr>
      </p:sp>
      <p:sp>
        <p:nvSpPr>
          <p:cNvPr id="460" name="Google Shape;460;p5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1" name="Google Shape;461;p54"/>
          <p:cNvSpPr/>
          <p:nvPr>
            <p:ph idx="8" type="pic"/>
          </p:nvPr>
        </p:nvSpPr>
        <p:spPr>
          <a:xfrm>
            <a:off x="3389588" y="3489487"/>
            <a:ext cx="1643700" cy="1535100"/>
          </a:xfrm>
          <a:prstGeom prst="rect">
            <a:avLst/>
          </a:prstGeom>
          <a:noFill/>
          <a:ln>
            <a:noFill/>
          </a:ln>
        </p:spPr>
      </p:sp>
      <p:sp>
        <p:nvSpPr>
          <p:cNvPr id="462" name="Google Shape;462;p54"/>
          <p:cNvSpPr/>
          <p:nvPr>
            <p:ph idx="9" type="pic"/>
          </p:nvPr>
        </p:nvSpPr>
        <p:spPr>
          <a:xfrm>
            <a:off x="5195922" y="3489487"/>
            <a:ext cx="1643700" cy="1535100"/>
          </a:xfrm>
          <a:prstGeom prst="rect">
            <a:avLst/>
          </a:prstGeom>
          <a:noFill/>
          <a:ln>
            <a:noFill/>
          </a:ln>
        </p:spPr>
      </p:sp>
      <p:sp>
        <p:nvSpPr>
          <p:cNvPr id="463" name="Google Shape;463;p5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Light - Alt 1">
  <p:cSld name="BLANK_1_1_1_1_1_1_1_1_1_1_1_1_1_1_2_2">
    <p:bg>
      <p:bgPr>
        <a:solidFill>
          <a:schemeClr val="accent6"/>
        </a:solidFill>
      </p:bgPr>
    </p:bg>
    <p:spTree>
      <p:nvGrpSpPr>
        <p:cNvPr id="47" name="Shape 47"/>
        <p:cNvGrpSpPr/>
        <p:nvPr/>
      </p:nvGrpSpPr>
      <p:grpSpPr>
        <a:xfrm>
          <a:off x="0" y="0"/>
          <a:ext cx="0" cy="0"/>
          <a:chOff x="0" y="0"/>
          <a:chExt cx="0" cy="0"/>
        </a:xfrm>
      </p:grpSpPr>
      <p:sp>
        <p:nvSpPr>
          <p:cNvPr id="48" name="Google Shape;48;p7"/>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2" type="body"/>
          </p:nvPr>
        </p:nvSpPr>
        <p:spPr>
          <a:xfrm>
            <a:off x="4845475" y="998689"/>
            <a:ext cx="3382500" cy="5877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50" name="Google Shape;50;p7"/>
          <p:cNvSpPr txBox="1"/>
          <p:nvPr>
            <p:ph idx="3" type="subTitle"/>
          </p:nvPr>
        </p:nvSpPr>
        <p:spPr>
          <a:xfrm>
            <a:off x="4845475" y="666041"/>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51" name="Google Shape;51;p7"/>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52" name="Google Shape;52;p7"/>
          <p:cNvSpPr txBox="1"/>
          <p:nvPr>
            <p:ph idx="4"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7"/>
          <p:cNvSpPr txBox="1"/>
          <p:nvPr>
            <p:ph idx="5" type="body"/>
          </p:nvPr>
        </p:nvSpPr>
        <p:spPr>
          <a:xfrm>
            <a:off x="4845475" y="3927439"/>
            <a:ext cx="3382500" cy="5877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54" name="Google Shape;54;p7"/>
          <p:cNvSpPr txBox="1"/>
          <p:nvPr>
            <p:ph idx="6" type="subTitle"/>
          </p:nvPr>
        </p:nvSpPr>
        <p:spPr>
          <a:xfrm>
            <a:off x="4845475" y="3594791"/>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55" name="Google Shape;55;p7"/>
          <p:cNvSpPr txBox="1"/>
          <p:nvPr>
            <p:ph idx="7" type="body"/>
          </p:nvPr>
        </p:nvSpPr>
        <p:spPr>
          <a:xfrm>
            <a:off x="4845475" y="2431037"/>
            <a:ext cx="3382500" cy="5877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56" name="Google Shape;56;p7"/>
          <p:cNvSpPr txBox="1"/>
          <p:nvPr>
            <p:ph idx="8" type="subTitle"/>
          </p:nvPr>
        </p:nvSpPr>
        <p:spPr>
          <a:xfrm>
            <a:off x="4845475" y="2098390"/>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57" name="Google Shape;57;p7"/>
          <p:cNvSpPr txBox="1"/>
          <p:nvPr>
            <p:ph idx="9" type="body"/>
          </p:nvPr>
        </p:nvSpPr>
        <p:spPr>
          <a:xfrm>
            <a:off x="356100" y="3243900"/>
            <a:ext cx="2798700" cy="13344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Dark">
  <p:cSld name="BLANK_1_1_1_1_1_1_1_1_1_1_1_1_1_1_2_1">
    <p:bg>
      <p:bgPr>
        <a:solidFill>
          <a:schemeClr val="lt1"/>
        </a:solidFill>
      </p:bgPr>
    </p:bg>
    <p:spTree>
      <p:nvGrpSpPr>
        <p:cNvPr id="58" name="Shape 58"/>
        <p:cNvGrpSpPr/>
        <p:nvPr/>
      </p:nvGrpSpPr>
      <p:grpSpPr>
        <a:xfrm>
          <a:off x="0" y="0"/>
          <a:ext cx="0" cy="0"/>
          <a:chOff x="0" y="0"/>
          <a:chExt cx="0" cy="0"/>
        </a:xfrm>
      </p:grpSpPr>
      <p:sp>
        <p:nvSpPr>
          <p:cNvPr id="59" name="Google Shape;59;p8"/>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8"/>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61" name="Google Shape;61;p8"/>
          <p:cNvSpPr txBox="1"/>
          <p:nvPr>
            <p:ph idx="2" type="body"/>
          </p:nvPr>
        </p:nvSpPr>
        <p:spPr>
          <a:xfrm>
            <a:off x="4845475" y="1361028"/>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62" name="Google Shape;62;p8"/>
          <p:cNvSpPr txBox="1"/>
          <p:nvPr>
            <p:ph idx="3" type="subTitle"/>
          </p:nvPr>
        </p:nvSpPr>
        <p:spPr>
          <a:xfrm>
            <a:off x="4845475" y="102837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63" name="Google Shape;63;p8"/>
          <p:cNvSpPr txBox="1"/>
          <p:nvPr>
            <p:ph idx="4" type="body"/>
          </p:nvPr>
        </p:nvSpPr>
        <p:spPr>
          <a:xfrm>
            <a:off x="4845475" y="2595865"/>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64" name="Google Shape;64;p8"/>
          <p:cNvSpPr txBox="1"/>
          <p:nvPr>
            <p:ph idx="5" type="subTitle"/>
          </p:nvPr>
        </p:nvSpPr>
        <p:spPr>
          <a:xfrm>
            <a:off x="4845475" y="2263215"/>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65" name="Google Shape;65;p8"/>
          <p:cNvSpPr txBox="1"/>
          <p:nvPr>
            <p:ph idx="6" type="body"/>
          </p:nvPr>
        </p:nvSpPr>
        <p:spPr>
          <a:xfrm>
            <a:off x="4845475" y="3870078"/>
            <a:ext cx="3382500" cy="4314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SzPts val="1000"/>
              <a:buFont typeface="DM Sans"/>
              <a:buChar char="●"/>
              <a:defRPr sz="1000"/>
            </a:lvl1pPr>
            <a:lvl2pPr indent="-292100" lvl="1" marL="914400">
              <a:lnSpc>
                <a:spcPct val="100000"/>
              </a:lnSpc>
              <a:spcBef>
                <a:spcPts val="800"/>
              </a:spcBef>
              <a:spcAft>
                <a:spcPts val="0"/>
              </a:spcAft>
              <a:buSzPts val="1000"/>
              <a:buFont typeface="DM Sans"/>
              <a:buChar char="○"/>
              <a:defRPr sz="1000"/>
            </a:lvl2pPr>
            <a:lvl3pPr indent="-292100" lvl="2" marL="1371600">
              <a:lnSpc>
                <a:spcPct val="100000"/>
              </a:lnSpc>
              <a:spcBef>
                <a:spcPts val="800"/>
              </a:spcBef>
              <a:spcAft>
                <a:spcPts val="0"/>
              </a:spcAft>
              <a:buSzPts val="1000"/>
              <a:buFont typeface="DM Sans"/>
              <a:buChar char="■"/>
              <a:defRPr sz="1000"/>
            </a:lvl3pPr>
            <a:lvl4pPr indent="-292100" lvl="3" marL="1828800">
              <a:lnSpc>
                <a:spcPct val="100000"/>
              </a:lnSpc>
              <a:spcBef>
                <a:spcPts val="800"/>
              </a:spcBef>
              <a:spcAft>
                <a:spcPts val="0"/>
              </a:spcAft>
              <a:buSzPts val="1000"/>
              <a:buFont typeface="DM Sans"/>
              <a:buChar char="●"/>
              <a:defRPr sz="1000"/>
            </a:lvl4pPr>
            <a:lvl5pPr indent="-292100" lvl="4" marL="2286000">
              <a:lnSpc>
                <a:spcPct val="100000"/>
              </a:lnSpc>
              <a:spcBef>
                <a:spcPts val="800"/>
              </a:spcBef>
              <a:spcAft>
                <a:spcPts val="0"/>
              </a:spcAft>
              <a:buSzPts val="1000"/>
              <a:buFont typeface="DM Sans"/>
              <a:buChar char="○"/>
              <a:defRPr sz="1000"/>
            </a:lvl5pPr>
            <a:lvl6pPr indent="-292100" lvl="5" marL="2743200">
              <a:lnSpc>
                <a:spcPct val="100000"/>
              </a:lnSpc>
              <a:spcBef>
                <a:spcPts val="800"/>
              </a:spcBef>
              <a:spcAft>
                <a:spcPts val="0"/>
              </a:spcAft>
              <a:buSzPts val="1000"/>
              <a:buFont typeface="DM Sans"/>
              <a:buChar char="■"/>
              <a:defRPr sz="1000"/>
            </a:lvl6pPr>
            <a:lvl7pPr indent="-292100" lvl="6" marL="3200400">
              <a:lnSpc>
                <a:spcPct val="100000"/>
              </a:lnSpc>
              <a:spcBef>
                <a:spcPts val="800"/>
              </a:spcBef>
              <a:spcAft>
                <a:spcPts val="0"/>
              </a:spcAft>
              <a:buSzPts val="1000"/>
              <a:buFont typeface="DM Sans"/>
              <a:buChar char="●"/>
              <a:defRPr sz="1000"/>
            </a:lvl7pPr>
            <a:lvl8pPr indent="-292100" lvl="7" marL="3657600">
              <a:lnSpc>
                <a:spcPct val="100000"/>
              </a:lnSpc>
              <a:spcBef>
                <a:spcPts val="800"/>
              </a:spcBef>
              <a:spcAft>
                <a:spcPts val="0"/>
              </a:spcAft>
              <a:buSzPts val="1000"/>
              <a:buFont typeface="DM Sans"/>
              <a:buChar char="○"/>
              <a:defRPr sz="1000"/>
            </a:lvl8pPr>
            <a:lvl9pPr indent="-292100" lvl="8" marL="4114800">
              <a:lnSpc>
                <a:spcPct val="100000"/>
              </a:lnSpc>
              <a:spcBef>
                <a:spcPts val="800"/>
              </a:spcBef>
              <a:spcAft>
                <a:spcPts val="800"/>
              </a:spcAft>
              <a:buSzPts val="1000"/>
              <a:buFont typeface="DM Sans"/>
              <a:buChar char="■"/>
              <a:defRPr sz="1000"/>
            </a:lvl9pPr>
          </a:lstStyle>
          <a:p/>
        </p:txBody>
      </p:sp>
      <p:sp>
        <p:nvSpPr>
          <p:cNvPr id="66" name="Google Shape;66;p8"/>
          <p:cNvSpPr txBox="1"/>
          <p:nvPr>
            <p:ph idx="7" type="subTitle"/>
          </p:nvPr>
        </p:nvSpPr>
        <p:spPr>
          <a:xfrm>
            <a:off x="4845475" y="353742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67" name="Google Shape;67;p8"/>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68" name="Google Shape;68;p8"/>
          <p:cNvSpPr txBox="1"/>
          <p:nvPr>
            <p:ph idx="8"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four big ideas">
  <p:cSld name="BLANK_1_1_1_1_1_1_1_1_1_1_1_1_1_1_1">
    <p:bg>
      <p:bgPr>
        <a:solidFill>
          <a:schemeClr val="lt1"/>
        </a:solidFill>
      </p:bgPr>
    </p:bg>
    <p:spTree>
      <p:nvGrpSpPr>
        <p:cNvPr id="69" name="Shape 69"/>
        <p:cNvGrpSpPr/>
        <p:nvPr/>
      </p:nvGrpSpPr>
      <p:grpSpPr>
        <a:xfrm>
          <a:off x="0" y="0"/>
          <a:ext cx="0" cy="0"/>
          <a:chOff x="0" y="0"/>
          <a:chExt cx="0" cy="0"/>
        </a:xfrm>
      </p:grpSpPr>
      <p:sp>
        <p:nvSpPr>
          <p:cNvPr id="70" name="Google Shape;70;p9"/>
          <p:cNvSpPr txBox="1"/>
          <p:nvPr>
            <p:ph idx="1" type="body"/>
          </p:nvPr>
        </p:nvSpPr>
        <p:spPr>
          <a:xfrm>
            <a:off x="2610420"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71" name="Google Shape;71;p9"/>
          <p:cNvSpPr txBox="1"/>
          <p:nvPr>
            <p:ph idx="2" type="subTitle"/>
          </p:nvPr>
        </p:nvSpPr>
        <p:spPr>
          <a:xfrm>
            <a:off x="2610418" y="2169054"/>
            <a:ext cx="16458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72" name="Google Shape;72;p9"/>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9"/>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74" name="Google Shape;74;p9"/>
          <p:cNvSpPr txBox="1"/>
          <p:nvPr>
            <p:ph idx="4" type="body"/>
          </p:nvPr>
        </p:nvSpPr>
        <p:spPr>
          <a:xfrm>
            <a:off x="4889772" y="2943375"/>
            <a:ext cx="1645800" cy="16080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75" name="Google Shape;75;p9"/>
          <p:cNvSpPr txBox="1"/>
          <p:nvPr>
            <p:ph idx="5" type="subTitle"/>
          </p:nvPr>
        </p:nvSpPr>
        <p:spPr>
          <a:xfrm>
            <a:off x="4889774" y="2169054"/>
            <a:ext cx="1645800" cy="452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76" name="Google Shape;76;p9"/>
          <p:cNvSpPr txBox="1"/>
          <p:nvPr>
            <p:ph idx="6" type="body"/>
          </p:nvPr>
        </p:nvSpPr>
        <p:spPr>
          <a:xfrm>
            <a:off x="7130875"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77" name="Google Shape;77;p9"/>
          <p:cNvSpPr txBox="1"/>
          <p:nvPr>
            <p:ph idx="7" type="subTitle"/>
          </p:nvPr>
        </p:nvSpPr>
        <p:spPr>
          <a:xfrm>
            <a:off x="7130874" y="2169054"/>
            <a:ext cx="16458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78" name="Google Shape;78;p9"/>
          <p:cNvSpPr txBox="1"/>
          <p:nvPr>
            <p:ph idx="8" type="body"/>
          </p:nvPr>
        </p:nvSpPr>
        <p:spPr>
          <a:xfrm>
            <a:off x="360525"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79" name="Google Shape;79;p9"/>
          <p:cNvSpPr txBox="1"/>
          <p:nvPr>
            <p:ph idx="9" type="subTitle"/>
          </p:nvPr>
        </p:nvSpPr>
        <p:spPr>
          <a:xfrm>
            <a:off x="360533" y="2169054"/>
            <a:ext cx="1645800" cy="452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80" name="Google Shape;80;p9"/>
          <p:cNvSpPr txBox="1"/>
          <p:nvPr>
            <p:ph idx="1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9pPr>
          </a:lstStyle>
          <a:p/>
        </p:txBody>
      </p:sp>
      <p:sp>
        <p:nvSpPr>
          <p:cNvPr id="81" name="Google Shape;81;p9"/>
          <p:cNvSpPr txBox="1"/>
          <p:nvPr>
            <p:ph type="title"/>
          </p:nvPr>
        </p:nvSpPr>
        <p:spPr>
          <a:xfrm>
            <a:off x="1938175" y="988550"/>
            <a:ext cx="5267700" cy="587700"/>
          </a:xfrm>
          <a:prstGeom prst="rect">
            <a:avLst/>
          </a:prstGeom>
        </p:spPr>
        <p:txBody>
          <a:bodyPr anchorCtr="0" anchor="t" bIns="0" lIns="0" spcFirstLastPara="1" rIns="0" wrap="square" tIns="0">
            <a:noAutofit/>
          </a:bodyPr>
          <a:lstStyle>
            <a:lvl1pPr lvl="0" algn="ctr">
              <a:spcBef>
                <a:spcPts val="0"/>
              </a:spcBef>
              <a:spcAft>
                <a:spcPts val="0"/>
              </a:spcAft>
              <a:buNone/>
              <a:defRPr sz="2200">
                <a:solidFill>
                  <a:schemeClr val="dk1"/>
                </a:solidFill>
              </a:defRPr>
            </a:lvl1pPr>
            <a:lvl2pPr lvl="1" algn="ctr">
              <a:spcBef>
                <a:spcPts val="0"/>
              </a:spcBef>
              <a:spcAft>
                <a:spcPts val="0"/>
              </a:spcAft>
              <a:buNone/>
              <a:defRPr sz="2200">
                <a:solidFill>
                  <a:schemeClr val="dk1"/>
                </a:solidFill>
              </a:defRPr>
            </a:lvl2pPr>
            <a:lvl3pPr lvl="2" algn="ctr">
              <a:spcBef>
                <a:spcPts val="0"/>
              </a:spcBef>
              <a:spcAft>
                <a:spcPts val="0"/>
              </a:spcAft>
              <a:buNone/>
              <a:defRPr sz="2200">
                <a:solidFill>
                  <a:schemeClr val="dk1"/>
                </a:solidFill>
              </a:defRPr>
            </a:lvl3pPr>
            <a:lvl4pPr lvl="3" algn="ctr">
              <a:spcBef>
                <a:spcPts val="0"/>
              </a:spcBef>
              <a:spcAft>
                <a:spcPts val="0"/>
              </a:spcAft>
              <a:buNone/>
              <a:defRPr sz="2200">
                <a:solidFill>
                  <a:schemeClr val="dk1"/>
                </a:solidFill>
              </a:defRPr>
            </a:lvl4pPr>
            <a:lvl5pPr lvl="4" algn="ctr">
              <a:spcBef>
                <a:spcPts val="0"/>
              </a:spcBef>
              <a:spcAft>
                <a:spcPts val="0"/>
              </a:spcAft>
              <a:buNone/>
              <a:defRPr sz="2200">
                <a:solidFill>
                  <a:schemeClr val="dk1"/>
                </a:solidFill>
              </a:defRPr>
            </a:lvl5pPr>
            <a:lvl6pPr lvl="5" algn="ctr">
              <a:spcBef>
                <a:spcPts val="0"/>
              </a:spcBef>
              <a:spcAft>
                <a:spcPts val="0"/>
              </a:spcAft>
              <a:buNone/>
              <a:defRPr sz="2200">
                <a:solidFill>
                  <a:schemeClr val="dk1"/>
                </a:solidFill>
              </a:defRPr>
            </a:lvl6pPr>
            <a:lvl7pPr lvl="6" algn="ctr">
              <a:spcBef>
                <a:spcPts val="0"/>
              </a:spcBef>
              <a:spcAft>
                <a:spcPts val="0"/>
              </a:spcAft>
              <a:buNone/>
              <a:defRPr sz="2200">
                <a:solidFill>
                  <a:schemeClr val="dk1"/>
                </a:solidFill>
              </a:defRPr>
            </a:lvl7pPr>
            <a:lvl8pPr lvl="7" algn="ctr">
              <a:spcBef>
                <a:spcPts val="0"/>
              </a:spcBef>
              <a:spcAft>
                <a:spcPts val="0"/>
              </a:spcAft>
              <a:buNone/>
              <a:defRPr sz="2200">
                <a:solidFill>
                  <a:schemeClr val="dk1"/>
                </a:solidFill>
              </a:defRPr>
            </a:lvl8pPr>
            <a:lvl9pPr lvl="8" algn="ctr">
              <a:spcBef>
                <a:spcPts val="0"/>
              </a:spcBef>
              <a:spcAft>
                <a:spcPts val="0"/>
              </a:spcAft>
              <a:buNone/>
              <a:defRPr sz="2200">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ig ideas">
  <p:cSld name="BLANK_1_1_1_1_1_1_1_1_1_1_1_1_1_1_1_3">
    <p:bg>
      <p:bgPr>
        <a:solidFill>
          <a:schemeClr val="accent2"/>
        </a:solidFill>
      </p:bgPr>
    </p:bg>
    <p:spTree>
      <p:nvGrpSpPr>
        <p:cNvPr id="82" name="Shape 82"/>
        <p:cNvGrpSpPr/>
        <p:nvPr/>
      </p:nvGrpSpPr>
      <p:grpSpPr>
        <a:xfrm>
          <a:off x="0" y="0"/>
          <a:ext cx="0" cy="0"/>
          <a:chOff x="0" y="0"/>
          <a:chExt cx="0" cy="0"/>
        </a:xfrm>
      </p:grpSpPr>
      <p:sp>
        <p:nvSpPr>
          <p:cNvPr id="83" name="Google Shape;83;p1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0"/>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 name="Google Shape;85;p10"/>
          <p:cNvSpPr txBox="1"/>
          <p:nvPr>
            <p:ph idx="2" type="body"/>
          </p:nvPr>
        </p:nvSpPr>
        <p:spPr>
          <a:xfrm>
            <a:off x="361975" y="3231275"/>
            <a:ext cx="1457400" cy="10776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Font typeface="DM Sans Light"/>
              <a:buChar char="●"/>
              <a:defRPr sz="1000">
                <a:latin typeface="DM Sans Light"/>
                <a:ea typeface="DM Sans Light"/>
                <a:cs typeface="DM Sans Light"/>
                <a:sym typeface="DM Sans Light"/>
              </a:defRPr>
            </a:lvl1pPr>
            <a:lvl2pPr indent="-292100" lvl="1" marL="9144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2pPr>
            <a:lvl3pPr indent="-292100" lvl="2" marL="13716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3pPr>
            <a:lvl4pPr indent="-292100" lvl="3" marL="18288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4pPr>
            <a:lvl5pPr indent="-292100" lvl="4" marL="22860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5pPr>
            <a:lvl6pPr indent="-292100" lvl="5" marL="27432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6pPr>
            <a:lvl7pPr indent="-292100" lvl="6" marL="32004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7pPr>
            <a:lvl8pPr indent="-292100" lvl="7" marL="36576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8pPr>
            <a:lvl9pPr indent="-292100" lvl="8" marL="4114800">
              <a:lnSpc>
                <a:spcPct val="100000"/>
              </a:lnSpc>
              <a:spcBef>
                <a:spcPts val="800"/>
              </a:spcBef>
              <a:spcAft>
                <a:spcPts val="800"/>
              </a:spcAft>
              <a:buSzPts val="1000"/>
              <a:buFont typeface="DM Sans Light"/>
              <a:buChar char="■"/>
              <a:defRPr sz="1000">
                <a:latin typeface="DM Sans Light"/>
                <a:ea typeface="DM Sans Light"/>
                <a:cs typeface="DM Sans Light"/>
                <a:sym typeface="DM Sans Light"/>
              </a:defRPr>
            </a:lvl9pPr>
          </a:lstStyle>
          <a:p/>
        </p:txBody>
      </p:sp>
      <p:sp>
        <p:nvSpPr>
          <p:cNvPr id="86" name="Google Shape;86;p10"/>
          <p:cNvSpPr txBox="1"/>
          <p:nvPr>
            <p:ph idx="3" type="subTitle"/>
          </p:nvPr>
        </p:nvSpPr>
        <p:spPr>
          <a:xfrm>
            <a:off x="36197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87" name="Google Shape;87;p10"/>
          <p:cNvSpPr txBox="1"/>
          <p:nvPr>
            <p:ph idx="4"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88" name="Google Shape;88;p10"/>
          <p:cNvSpPr txBox="1"/>
          <p:nvPr>
            <p:ph type="title"/>
          </p:nvPr>
        </p:nvSpPr>
        <p:spPr>
          <a:xfrm>
            <a:off x="1938175" y="988550"/>
            <a:ext cx="5267700" cy="587700"/>
          </a:xfrm>
          <a:prstGeom prst="rect">
            <a:avLst/>
          </a:prstGeom>
        </p:spPr>
        <p:txBody>
          <a:bodyPr anchorCtr="0" anchor="t" bIns="0" lIns="0" spcFirstLastPara="1" rIns="0" wrap="square" tIns="0">
            <a:noAutofit/>
          </a:bodyPr>
          <a:lstStyle>
            <a:lvl1pPr lvl="0" algn="ctr">
              <a:spcBef>
                <a:spcPts val="0"/>
              </a:spcBef>
              <a:spcAft>
                <a:spcPts val="0"/>
              </a:spcAft>
              <a:buNone/>
              <a:defRPr sz="2200"/>
            </a:lvl1pPr>
            <a:lvl2pPr lvl="1" algn="ctr">
              <a:spcBef>
                <a:spcPts val="0"/>
              </a:spcBef>
              <a:spcAft>
                <a:spcPts val="0"/>
              </a:spcAft>
              <a:buNone/>
              <a:defRPr sz="2200"/>
            </a:lvl2pPr>
            <a:lvl3pPr lvl="2" algn="ctr">
              <a:spcBef>
                <a:spcPts val="0"/>
              </a:spcBef>
              <a:spcAft>
                <a:spcPts val="0"/>
              </a:spcAft>
              <a:buNone/>
              <a:defRPr sz="2200"/>
            </a:lvl3pPr>
            <a:lvl4pPr lvl="3" algn="ctr">
              <a:spcBef>
                <a:spcPts val="0"/>
              </a:spcBef>
              <a:spcAft>
                <a:spcPts val="0"/>
              </a:spcAft>
              <a:buNone/>
              <a:defRPr sz="2200"/>
            </a:lvl4pPr>
            <a:lvl5pPr lvl="4" algn="ctr">
              <a:spcBef>
                <a:spcPts val="0"/>
              </a:spcBef>
              <a:spcAft>
                <a:spcPts val="0"/>
              </a:spcAft>
              <a:buNone/>
              <a:defRPr sz="2200"/>
            </a:lvl5pPr>
            <a:lvl6pPr lvl="5" algn="ctr">
              <a:spcBef>
                <a:spcPts val="0"/>
              </a:spcBef>
              <a:spcAft>
                <a:spcPts val="0"/>
              </a:spcAft>
              <a:buNone/>
              <a:defRPr sz="2200"/>
            </a:lvl6pPr>
            <a:lvl7pPr lvl="6" algn="ctr">
              <a:spcBef>
                <a:spcPts val="0"/>
              </a:spcBef>
              <a:spcAft>
                <a:spcPts val="0"/>
              </a:spcAft>
              <a:buNone/>
              <a:defRPr sz="2200"/>
            </a:lvl7pPr>
            <a:lvl8pPr lvl="7" algn="ctr">
              <a:spcBef>
                <a:spcPts val="0"/>
              </a:spcBef>
              <a:spcAft>
                <a:spcPts val="0"/>
              </a:spcAft>
              <a:buNone/>
              <a:defRPr sz="2200"/>
            </a:lvl8pPr>
            <a:lvl9pPr lvl="8" algn="ctr">
              <a:spcBef>
                <a:spcPts val="0"/>
              </a:spcBef>
              <a:spcAft>
                <a:spcPts val="0"/>
              </a:spcAft>
              <a:buNone/>
              <a:defRPr sz="2200"/>
            </a:lvl9pPr>
          </a:lstStyle>
          <a:p/>
        </p:txBody>
      </p:sp>
      <p:sp>
        <p:nvSpPr>
          <p:cNvPr id="89" name="Google Shape;89;p10"/>
          <p:cNvSpPr txBox="1"/>
          <p:nvPr>
            <p:ph idx="5" type="subTitle"/>
          </p:nvPr>
        </p:nvSpPr>
        <p:spPr>
          <a:xfrm>
            <a:off x="731927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90" name="Google Shape;90;p10"/>
          <p:cNvSpPr txBox="1"/>
          <p:nvPr>
            <p:ph idx="6" type="body"/>
          </p:nvPr>
        </p:nvSpPr>
        <p:spPr>
          <a:xfrm>
            <a:off x="2101300"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91" name="Google Shape;91;p10"/>
          <p:cNvSpPr txBox="1"/>
          <p:nvPr>
            <p:ph idx="7" type="body"/>
          </p:nvPr>
        </p:nvSpPr>
        <p:spPr>
          <a:xfrm>
            <a:off x="3840625"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92" name="Google Shape;92;p10"/>
          <p:cNvSpPr txBox="1"/>
          <p:nvPr>
            <p:ph idx="8" type="body"/>
          </p:nvPr>
        </p:nvSpPr>
        <p:spPr>
          <a:xfrm>
            <a:off x="5579950"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93" name="Google Shape;93;p10"/>
          <p:cNvSpPr txBox="1"/>
          <p:nvPr>
            <p:ph idx="9" type="subTitle"/>
          </p:nvPr>
        </p:nvSpPr>
        <p:spPr>
          <a:xfrm>
            <a:off x="2101300"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94" name="Google Shape;94;p10"/>
          <p:cNvSpPr txBox="1"/>
          <p:nvPr>
            <p:ph idx="13" type="subTitle"/>
          </p:nvPr>
        </p:nvSpPr>
        <p:spPr>
          <a:xfrm>
            <a:off x="384062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95" name="Google Shape;95;p10"/>
          <p:cNvSpPr txBox="1"/>
          <p:nvPr>
            <p:ph idx="14" type="subTitle"/>
          </p:nvPr>
        </p:nvSpPr>
        <p:spPr>
          <a:xfrm>
            <a:off x="5579950"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96" name="Google Shape;96;p10"/>
          <p:cNvSpPr txBox="1"/>
          <p:nvPr>
            <p:ph idx="15" type="body"/>
          </p:nvPr>
        </p:nvSpPr>
        <p:spPr>
          <a:xfrm>
            <a:off x="7319275"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61850" y="2004025"/>
            <a:ext cx="5627400" cy="25473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1pPr>
            <a:lvl2pPr indent="-304800" lvl="1" marL="9144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2pPr>
            <a:lvl3pPr indent="-304800" lvl="2" marL="13716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3pPr>
            <a:lvl4pPr indent="-304800" lvl="3" marL="18288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4pPr>
            <a:lvl5pPr indent="-304800" lvl="4" marL="22860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5pPr>
            <a:lvl6pPr indent="-304800" lvl="5" marL="27432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6pPr>
            <a:lvl7pPr indent="-304800" lvl="6" marL="32004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7pPr>
            <a:lvl8pPr indent="-304800" lvl="7" marL="36576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8pPr>
            <a:lvl9pPr indent="-304800" lvl="8" marL="4114800">
              <a:lnSpc>
                <a:spcPct val="115000"/>
              </a:lnSpc>
              <a:spcBef>
                <a:spcPts val="800"/>
              </a:spcBef>
              <a:spcAft>
                <a:spcPts val="800"/>
              </a:spcAft>
              <a:buClr>
                <a:schemeClr val="lt1"/>
              </a:buClr>
              <a:buSzPts val="1200"/>
              <a:buFont typeface="DM Sans"/>
              <a:buChar char="■"/>
              <a:defRPr sz="1200">
                <a:solidFill>
                  <a:schemeClr val="lt1"/>
                </a:solidFill>
                <a:latin typeface="DM Sans"/>
                <a:ea typeface="DM Sans"/>
                <a:cs typeface="DM Sans"/>
                <a:sym typeface="DM Sans"/>
              </a:defRPr>
            </a:lvl9pPr>
          </a:lstStyle>
          <a:p/>
        </p:txBody>
      </p:sp>
      <p:sp>
        <p:nvSpPr>
          <p:cNvPr id="7" name="Google Shape;7;p1"/>
          <p:cNvSpPr txBox="1"/>
          <p:nvPr>
            <p:ph type="title"/>
          </p:nvPr>
        </p:nvSpPr>
        <p:spPr>
          <a:xfrm>
            <a:off x="438150" y="524575"/>
            <a:ext cx="5433000" cy="903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000"/>
              <a:buFont typeface="Newsreader"/>
              <a:buNone/>
              <a:defRPr sz="3000">
                <a:solidFill>
                  <a:schemeClr val="lt1"/>
                </a:solidFill>
                <a:latin typeface="Newsreader"/>
                <a:ea typeface="Newsreader"/>
                <a:cs typeface="Newsreader"/>
                <a:sym typeface="Newsreade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 name="Google Shape;8;p1"/>
          <p:cNvSpPr txBox="1"/>
          <p:nvPr>
            <p:ph idx="2" type="body"/>
          </p:nvPr>
        </p:nvSpPr>
        <p:spPr>
          <a:xfrm>
            <a:off x="4700200" y="1614100"/>
            <a:ext cx="3756600" cy="25473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1pPr>
            <a:lvl2pPr indent="-304800" lvl="1" marL="9144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2pPr>
            <a:lvl3pPr indent="-304800" lvl="2" marL="13716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3pPr>
            <a:lvl4pPr indent="-304800" lvl="3" marL="18288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4pPr>
            <a:lvl5pPr indent="-304800" lvl="4" marL="22860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5pPr>
            <a:lvl6pPr indent="-304800" lvl="5" marL="27432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6pPr>
            <a:lvl7pPr indent="-304800" lvl="6" marL="32004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7pPr>
            <a:lvl8pPr indent="-304800" lvl="7" marL="36576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8pPr>
            <a:lvl9pPr indent="-304800" lvl="8" marL="41148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529">
          <p15:clr>
            <a:srgbClr val="E46962"/>
          </p15:clr>
        </p15:guide>
        <p15:guide id="2" orient="horz" pos="233">
          <p15:clr>
            <a:srgbClr val="E46962"/>
          </p15:clr>
        </p15:guide>
        <p15:guide id="3" orient="horz" pos="3011">
          <p15:clr>
            <a:srgbClr val="E46962"/>
          </p15:clr>
        </p15:guide>
        <p15:guide id="4" pos="2850">
          <p15:clr>
            <a:srgbClr val="E46962"/>
          </p15:clr>
        </p15:guide>
        <p15:guide id="5" pos="2910">
          <p15:clr>
            <a:srgbClr val="E46962"/>
          </p15:clr>
        </p15:guide>
        <p15:guide id="6" pos="1468">
          <p15:clr>
            <a:srgbClr val="E46962"/>
          </p15:clr>
        </p15:guide>
        <p15:guide id="7" pos="1527">
          <p15:clr>
            <a:srgbClr val="E46962"/>
          </p15:clr>
        </p15:guide>
        <p15:guide id="8" pos="4226">
          <p15:clr>
            <a:srgbClr val="E46962"/>
          </p15:clr>
        </p15:guide>
        <p15:guide id="9" pos="4285">
          <p15:clr>
            <a:srgbClr val="E46962"/>
          </p15:clr>
        </p15:guide>
        <p15:guide id="10" pos="3773">
          <p15:clr>
            <a:srgbClr val="E46962"/>
          </p15:clr>
        </p15:guide>
        <p15:guide id="11" pos="3830">
          <p15:clr>
            <a:srgbClr val="E46962"/>
          </p15:clr>
        </p15:guide>
        <p15:guide id="12" pos="1930">
          <p15:clr>
            <a:srgbClr val="E46962"/>
          </p15:clr>
        </p15:guide>
        <p15:guide id="13" pos="1987">
          <p15:clr>
            <a:srgbClr val="E46962"/>
          </p15:clr>
        </p15:guide>
        <p15:guide id="14" orient="horz" pos="2867">
          <p15:clr>
            <a:srgbClr val="E46962"/>
          </p15:clr>
        </p15:guide>
        <p15:guide id="15" orient="horz" pos="1135">
          <p15:clr>
            <a:srgbClr val="E46962"/>
          </p15:clr>
        </p15:guide>
        <p15:guide id="16" orient="horz" pos="1194">
          <p15:clr>
            <a:srgbClr val="E46962"/>
          </p15:clr>
        </p15:guide>
        <p15:guide id="17" orient="horz" pos="2043">
          <p15:clr>
            <a:srgbClr val="E46962"/>
          </p15:clr>
        </p15:guide>
        <p15:guide id="18" orient="horz" pos="2103">
          <p15:clr>
            <a:srgbClr val="E46962"/>
          </p15:clr>
        </p15:guide>
        <p15:guide id="19" pos="228">
          <p15:clr>
            <a:srgbClr val="E46962"/>
          </p15:clr>
        </p15:guide>
        <p15:guide id="20" orient="horz" pos="672">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www.ggdc.net/pw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11.png"/><Relationship Id="rId6" Type="http://schemas.openxmlformats.org/officeDocument/2006/relationships/image" Target="../media/image15.png"/><Relationship Id="rId7"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4.png"/><Relationship Id="rId7"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image" Target="../media/image6.png"/><Relationship Id="rId7"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5.png"/><Relationship Id="rId5" Type="http://schemas.openxmlformats.org/officeDocument/2006/relationships/image" Target="../media/image21.png"/><Relationship Id="rId6" Type="http://schemas.openxmlformats.org/officeDocument/2006/relationships/image" Target="../media/image18.png"/><Relationship Id="rId7"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descr="A close-up of a modern glass structure. " id="468" name="Google Shape;468;p55"/>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469" name="Google Shape;469;p55"/>
          <p:cNvSpPr txBox="1"/>
          <p:nvPr>
            <p:ph type="title"/>
          </p:nvPr>
        </p:nvSpPr>
        <p:spPr>
          <a:xfrm>
            <a:off x="361975" y="1066100"/>
            <a:ext cx="3860100" cy="121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t>Recommendations for </a:t>
            </a:r>
            <a:r>
              <a:rPr lang="en" sz="2900"/>
              <a:t>Distribution</a:t>
            </a:r>
            <a:r>
              <a:rPr lang="en" sz="2900"/>
              <a:t> of Funding During the 2025-2026 Fiscal Year</a:t>
            </a:r>
            <a:endParaRPr sz="2900"/>
          </a:p>
        </p:txBody>
      </p:sp>
      <p:sp>
        <p:nvSpPr>
          <p:cNvPr id="470" name="Google Shape;470;p55"/>
          <p:cNvSpPr txBox="1"/>
          <p:nvPr/>
        </p:nvSpPr>
        <p:spPr>
          <a:xfrm>
            <a:off x="1101325" y="2867100"/>
            <a:ext cx="2381400" cy="75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Newsreader Medium"/>
                <a:ea typeface="Newsreader Medium"/>
                <a:cs typeface="Newsreader Medium"/>
                <a:sym typeface="Newsreader Medium"/>
              </a:rPr>
              <a:t>Sylvia</a:t>
            </a:r>
            <a:r>
              <a:rPr lang="en" sz="1500">
                <a:solidFill>
                  <a:schemeClr val="dk1"/>
                </a:solidFill>
                <a:latin typeface="Newsreader Medium"/>
                <a:ea typeface="Newsreader Medium"/>
                <a:cs typeface="Newsreader Medium"/>
                <a:sym typeface="Newsreader Medium"/>
              </a:rPr>
              <a:t> </a:t>
            </a:r>
            <a:r>
              <a:rPr lang="en" sz="1500">
                <a:solidFill>
                  <a:schemeClr val="dk1"/>
                </a:solidFill>
                <a:latin typeface="Newsreader Medium"/>
                <a:ea typeface="Newsreader Medium"/>
                <a:cs typeface="Newsreader Medium"/>
                <a:sym typeface="Newsreader Medium"/>
              </a:rPr>
              <a:t>Umegbolu</a:t>
            </a:r>
            <a:endParaRPr sz="1500">
              <a:solidFill>
                <a:schemeClr val="dk1"/>
              </a:solidFill>
              <a:latin typeface="Newsreader Medium"/>
              <a:ea typeface="Newsreader Medium"/>
              <a:cs typeface="Newsreader Medium"/>
              <a:sym typeface="Newsreader Medium"/>
            </a:endParaRPr>
          </a:p>
          <a:p>
            <a:pPr indent="0" lvl="0" marL="0" rtl="0" algn="ctr">
              <a:spcBef>
                <a:spcPts val="0"/>
              </a:spcBef>
              <a:spcAft>
                <a:spcPts val="0"/>
              </a:spcAft>
              <a:buNone/>
            </a:pPr>
            <a:r>
              <a:rPr lang="en" sz="1100">
                <a:solidFill>
                  <a:schemeClr val="dk1"/>
                </a:solidFill>
                <a:latin typeface="Newsreader Medium"/>
                <a:ea typeface="Newsreader Medium"/>
                <a:cs typeface="Newsreader Medium"/>
                <a:sym typeface="Newsreader Medium"/>
              </a:rPr>
              <a:t>Data Analyst, World Solutions</a:t>
            </a:r>
            <a:endParaRPr sz="1100">
              <a:solidFill>
                <a:schemeClr val="dk1"/>
              </a:solidFill>
              <a:latin typeface="Newsreader Medium"/>
              <a:ea typeface="Newsreader Medium"/>
              <a:cs typeface="Newsreader Medium"/>
              <a:sym typeface="Newsreader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4"/>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70" name="Google Shape;570;p64"/>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71" name="Google Shape;571;p64"/>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72" name="Google Shape;572;p64"/>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73" name="Google Shape;573;p64"/>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74" name="Google Shape;574;p64"/>
          <p:cNvSpPr txBox="1"/>
          <p:nvPr/>
        </p:nvSpPr>
        <p:spPr>
          <a:xfrm>
            <a:off x="612000" y="1345550"/>
            <a:ext cx="4519500" cy="3205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While certain countries have had the highest GDPs over the last 30 years, these are not the countries with the highest GDPs per capita.</a:t>
            </a:r>
            <a:endParaRPr>
              <a:solidFill>
                <a:schemeClr val="dk1"/>
              </a:solidFill>
              <a:latin typeface="Newsreader Medium"/>
              <a:ea typeface="Newsreader Medium"/>
              <a:cs typeface="Newsreader Medium"/>
              <a:sym typeface="Newsreader Medium"/>
            </a:endParaRPr>
          </a:p>
          <a:p>
            <a:pPr indent="0" lvl="0" marL="45720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Likewise, the countries with the lowest average GDPs over the last 30 years are not the same as those with the lowest average GDPs per capita.</a:t>
            </a:r>
            <a:endParaRPr>
              <a:solidFill>
                <a:schemeClr val="dk1"/>
              </a:solidFill>
              <a:latin typeface="Newsreader Medium"/>
              <a:ea typeface="Newsreader Medium"/>
              <a:cs typeface="Newsreader Medium"/>
              <a:sym typeface="Newsreader Medium"/>
            </a:endParaRPr>
          </a:p>
          <a:p>
            <a:pPr indent="0" lvl="0" marL="45720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330200" lvl="0" marL="457200" rtl="0" algn="l">
              <a:spcBef>
                <a:spcPts val="0"/>
              </a:spcBef>
              <a:spcAft>
                <a:spcPts val="0"/>
              </a:spcAft>
              <a:buClr>
                <a:schemeClr val="dk1"/>
              </a:buClr>
              <a:buSzPts val="1600"/>
              <a:buFont typeface="Newsreader Medium"/>
              <a:buAutoNum type="arabicPeriod"/>
            </a:pPr>
            <a:r>
              <a:rPr lang="en">
                <a:solidFill>
                  <a:schemeClr val="dk1"/>
                </a:solidFill>
                <a:latin typeface="Newsreader Medium"/>
                <a:ea typeface="Newsreader Medium"/>
                <a:cs typeface="Newsreader Medium"/>
                <a:sym typeface="Newsreader Medium"/>
              </a:rPr>
              <a:t>While South Africa, Egypt, and Nigeria have some of the largest economies in Africa, it may be worthwhile to draw lessons from the African countries with the highest GDPs per capita as well.</a:t>
            </a:r>
            <a:endParaRPr>
              <a:solidFill>
                <a:schemeClr val="dk1"/>
              </a:solidFill>
              <a:latin typeface="Newsreader Medium"/>
              <a:ea typeface="Newsreader Medium"/>
              <a:cs typeface="Newsreader Medium"/>
              <a:sym typeface="Newsreader Medium"/>
            </a:endParaRPr>
          </a:p>
        </p:txBody>
      </p:sp>
      <p:pic>
        <p:nvPicPr>
          <p:cNvPr id="575" name="Google Shape;575;p64"/>
          <p:cNvPicPr preferRelativeResize="0"/>
          <p:nvPr/>
        </p:nvPicPr>
        <p:blipFill>
          <a:blip r:embed="rId3">
            <a:alphaModFix/>
          </a:blip>
          <a:stretch>
            <a:fillRect/>
          </a:stretch>
        </p:blipFill>
        <p:spPr>
          <a:xfrm>
            <a:off x="5490250" y="271238"/>
            <a:ext cx="2947045" cy="4420568"/>
          </a:xfrm>
          <a:prstGeom prst="rect">
            <a:avLst/>
          </a:prstGeom>
          <a:noFill/>
          <a:ln>
            <a:noFill/>
          </a:ln>
        </p:spPr>
      </p:pic>
      <p:sp>
        <p:nvSpPr>
          <p:cNvPr id="576" name="Google Shape;576;p64"/>
          <p:cNvSpPr txBox="1"/>
          <p:nvPr/>
        </p:nvSpPr>
        <p:spPr>
          <a:xfrm>
            <a:off x="271750" y="207600"/>
            <a:ext cx="1812300" cy="3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Conclusions</a:t>
            </a:r>
            <a:endParaRPr b="1" sz="1200">
              <a:solidFill>
                <a:schemeClr val="dk1"/>
              </a:solidFill>
              <a:latin typeface="Newsreader"/>
              <a:ea typeface="Newsreader"/>
              <a:cs typeface="Newsreader"/>
              <a:sym typeface="Newsreader"/>
            </a:endParaRPr>
          </a:p>
        </p:txBody>
      </p:sp>
      <p:sp>
        <p:nvSpPr>
          <p:cNvPr id="577" name="Google Shape;577;p64"/>
          <p:cNvSpPr txBox="1"/>
          <p:nvPr/>
        </p:nvSpPr>
        <p:spPr>
          <a:xfrm>
            <a:off x="271750" y="430200"/>
            <a:ext cx="4925400" cy="89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Newsreader"/>
                <a:ea typeface="Newsreader"/>
                <a:cs typeface="Newsreader"/>
                <a:sym typeface="Newsreader"/>
              </a:rPr>
              <a:t>Analysis of the results of the Penn World data set has led us to the following conclusions:</a:t>
            </a:r>
            <a:endParaRPr sz="1200">
              <a:solidFill>
                <a:schemeClr val="lt1"/>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65"/>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83" name="Google Shape;583;p65"/>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84" name="Google Shape;584;p65"/>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85" name="Google Shape;585;p65"/>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86" name="Google Shape;586;p65"/>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87" name="Google Shape;587;p65"/>
          <p:cNvSpPr txBox="1"/>
          <p:nvPr/>
        </p:nvSpPr>
        <p:spPr>
          <a:xfrm>
            <a:off x="4392000" y="1472750"/>
            <a:ext cx="4269900" cy="25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Newsreader"/>
              <a:ea typeface="Newsreader"/>
              <a:cs typeface="Newsreader"/>
              <a:sym typeface="Newsreader"/>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Study the characteristics of the countries with the highest GDPs per capita and apply relevant </a:t>
            </a:r>
            <a:r>
              <a:rPr lang="en">
                <a:solidFill>
                  <a:schemeClr val="dk1"/>
                </a:solidFill>
                <a:latin typeface="Newsreader Medium"/>
                <a:ea typeface="Newsreader Medium"/>
                <a:cs typeface="Newsreader Medium"/>
                <a:sym typeface="Newsreader Medium"/>
              </a:rPr>
              <a:t>characteristics</a:t>
            </a:r>
            <a:r>
              <a:rPr lang="en">
                <a:solidFill>
                  <a:schemeClr val="dk1"/>
                </a:solidFill>
                <a:latin typeface="Newsreader Medium"/>
                <a:ea typeface="Newsreader Medium"/>
                <a:cs typeface="Newsreader Medium"/>
                <a:sym typeface="Newsreader Medium"/>
              </a:rPr>
              <a:t> to countries with similar conditions in order to improve the GDP per capita of the poorer countries.</a:t>
            </a:r>
            <a:endParaRPr>
              <a:solidFill>
                <a:schemeClr val="dk1"/>
              </a:solidFill>
              <a:latin typeface="Newsreader Medium"/>
              <a:ea typeface="Newsreader Medium"/>
              <a:cs typeface="Newsreader Medium"/>
              <a:sym typeface="Newsreader Medium"/>
            </a:endParaRPr>
          </a:p>
          <a:p>
            <a:pPr indent="0" lvl="0" marL="45720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Use the entire dataset to compare Africa’s GDPs to those of other continents. Then, use this information to provide guidance to poorer countries as </a:t>
            </a:r>
            <a:r>
              <a:rPr lang="en">
                <a:solidFill>
                  <a:schemeClr val="dk1"/>
                </a:solidFill>
                <a:latin typeface="Newsreader Medium"/>
                <a:ea typeface="Newsreader Medium"/>
                <a:cs typeface="Newsreader Medium"/>
                <a:sym typeface="Newsreader Medium"/>
              </a:rPr>
              <a:t>discussed</a:t>
            </a:r>
            <a:r>
              <a:rPr lang="en">
                <a:solidFill>
                  <a:schemeClr val="dk1"/>
                </a:solidFill>
                <a:latin typeface="Newsreader Medium"/>
                <a:ea typeface="Newsreader Medium"/>
                <a:cs typeface="Newsreader Medium"/>
                <a:sym typeface="Newsreader Medium"/>
              </a:rPr>
              <a:t> in point #1.</a:t>
            </a:r>
            <a:endParaRPr>
              <a:solidFill>
                <a:schemeClr val="dk1"/>
              </a:solidFill>
              <a:latin typeface="Newsreader Medium"/>
              <a:ea typeface="Newsreader Medium"/>
              <a:cs typeface="Newsreader Medium"/>
              <a:sym typeface="Newsreader Medium"/>
            </a:endParaRPr>
          </a:p>
        </p:txBody>
      </p:sp>
      <p:pic>
        <p:nvPicPr>
          <p:cNvPr id="588" name="Google Shape;588;p65"/>
          <p:cNvPicPr preferRelativeResize="0"/>
          <p:nvPr/>
        </p:nvPicPr>
        <p:blipFill>
          <a:blip r:embed="rId3">
            <a:alphaModFix/>
          </a:blip>
          <a:stretch>
            <a:fillRect/>
          </a:stretch>
        </p:blipFill>
        <p:spPr>
          <a:xfrm>
            <a:off x="491100" y="1566125"/>
            <a:ext cx="3677375" cy="2449132"/>
          </a:xfrm>
          <a:prstGeom prst="rect">
            <a:avLst/>
          </a:prstGeom>
          <a:noFill/>
          <a:ln>
            <a:noFill/>
          </a:ln>
        </p:spPr>
      </p:pic>
      <p:sp>
        <p:nvSpPr>
          <p:cNvPr id="589" name="Google Shape;589;p65"/>
          <p:cNvSpPr txBox="1"/>
          <p:nvPr/>
        </p:nvSpPr>
        <p:spPr>
          <a:xfrm>
            <a:off x="262375" y="188975"/>
            <a:ext cx="2233500" cy="2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A</a:t>
            </a:r>
            <a:r>
              <a:rPr b="1" lang="en" sz="1200">
                <a:solidFill>
                  <a:schemeClr val="dk1"/>
                </a:solidFill>
                <a:latin typeface="Newsreader"/>
                <a:ea typeface="Newsreader"/>
                <a:cs typeface="Newsreader"/>
                <a:sym typeface="Newsreader"/>
              </a:rPr>
              <a:t>reas for Further Study</a:t>
            </a:r>
            <a:endParaRPr sz="1200">
              <a:solidFill>
                <a:schemeClr val="lt1"/>
              </a:solidFill>
              <a:latin typeface="DM Sans"/>
              <a:ea typeface="DM Sans"/>
              <a:cs typeface="DM Sans"/>
              <a:sym typeface="DM Sans"/>
            </a:endParaRPr>
          </a:p>
        </p:txBody>
      </p:sp>
      <p:sp>
        <p:nvSpPr>
          <p:cNvPr id="590" name="Google Shape;590;p65"/>
          <p:cNvSpPr txBox="1"/>
          <p:nvPr/>
        </p:nvSpPr>
        <p:spPr>
          <a:xfrm>
            <a:off x="262375" y="542900"/>
            <a:ext cx="82566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Newsreader Medium"/>
                <a:ea typeface="Newsreader Medium"/>
                <a:cs typeface="Newsreader Medium"/>
                <a:sym typeface="Newsreader Medium"/>
              </a:rPr>
              <a:t>The </a:t>
            </a:r>
            <a:r>
              <a:rPr lang="en" sz="1600">
                <a:solidFill>
                  <a:schemeClr val="dk1"/>
                </a:solidFill>
                <a:latin typeface="Newsreader Medium"/>
                <a:ea typeface="Newsreader Medium"/>
                <a:cs typeface="Newsreader Medium"/>
                <a:sym typeface="Newsreader Medium"/>
              </a:rPr>
              <a:t>conclusions</a:t>
            </a:r>
            <a:r>
              <a:rPr lang="en" sz="1600">
                <a:solidFill>
                  <a:schemeClr val="dk1"/>
                </a:solidFill>
                <a:latin typeface="Newsreader Medium"/>
                <a:ea typeface="Newsreader Medium"/>
                <a:cs typeface="Newsreader Medium"/>
                <a:sym typeface="Newsreader Medium"/>
              </a:rPr>
              <a:t> drawn from </a:t>
            </a:r>
            <a:r>
              <a:rPr lang="en" sz="1600">
                <a:solidFill>
                  <a:schemeClr val="dk1"/>
                </a:solidFill>
                <a:latin typeface="Newsreader Medium"/>
                <a:ea typeface="Newsreader Medium"/>
                <a:cs typeface="Newsreader Medium"/>
                <a:sym typeface="Newsreader Medium"/>
              </a:rPr>
              <a:t>analysis</a:t>
            </a:r>
            <a:r>
              <a:rPr lang="en" sz="1600">
                <a:solidFill>
                  <a:schemeClr val="dk1"/>
                </a:solidFill>
                <a:latin typeface="Newsreader Medium"/>
                <a:ea typeface="Newsreader Medium"/>
                <a:cs typeface="Newsreader Medium"/>
                <a:sym typeface="Newsreader Medium"/>
              </a:rPr>
              <a:t> of the Penn World data set has </a:t>
            </a:r>
            <a:r>
              <a:rPr lang="en" sz="1600">
                <a:solidFill>
                  <a:schemeClr val="dk1"/>
                </a:solidFill>
                <a:latin typeface="Newsreader Medium"/>
                <a:ea typeface="Newsreader Medium"/>
                <a:cs typeface="Newsreader Medium"/>
                <a:sym typeface="Newsreader Medium"/>
              </a:rPr>
              <a:t>sparked</a:t>
            </a:r>
            <a:r>
              <a:rPr lang="en" sz="1600">
                <a:solidFill>
                  <a:schemeClr val="dk1"/>
                </a:solidFill>
                <a:latin typeface="Newsreader Medium"/>
                <a:ea typeface="Newsreader Medium"/>
                <a:cs typeface="Newsreader Medium"/>
                <a:sym typeface="Newsreader Medium"/>
              </a:rPr>
              <a:t> interest in areas for further study:</a:t>
            </a:r>
            <a:endParaRPr sz="1600">
              <a:solidFill>
                <a:schemeClr val="dk1"/>
              </a:solidFill>
              <a:latin typeface="Newsreader Medium"/>
              <a:ea typeface="Newsreader Medium"/>
              <a:cs typeface="Newsreader Medium"/>
              <a:sym typeface="Newsreader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66"/>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96" name="Google Shape;596;p66"/>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97" name="Google Shape;597;p66"/>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98" name="Google Shape;598;p66"/>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99" name="Google Shape;599;p66"/>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600" name="Google Shape;600;p66"/>
          <p:cNvSpPr txBox="1"/>
          <p:nvPr/>
        </p:nvSpPr>
        <p:spPr>
          <a:xfrm>
            <a:off x="262375" y="188975"/>
            <a:ext cx="2233500" cy="2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sp>
        <p:nvSpPr>
          <p:cNvPr id="601" name="Google Shape;601;p66"/>
          <p:cNvSpPr txBox="1"/>
          <p:nvPr/>
        </p:nvSpPr>
        <p:spPr>
          <a:xfrm>
            <a:off x="428700" y="969900"/>
            <a:ext cx="8286600" cy="185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Newsreader Medium"/>
                <a:ea typeface="Newsreader Medium"/>
                <a:cs typeface="Newsreader Medium"/>
                <a:sym typeface="Newsreader Medium"/>
              </a:rPr>
              <a:t>Dataset</a:t>
            </a:r>
            <a:endParaRPr sz="1500">
              <a:solidFill>
                <a:schemeClr val="dk1"/>
              </a:solidFill>
              <a:latin typeface="Newsreader Medium"/>
              <a:ea typeface="Newsreader Medium"/>
              <a:cs typeface="Newsreader Medium"/>
              <a:sym typeface="Newsreader Medium"/>
            </a:endParaRPr>
          </a:p>
          <a:p>
            <a:pPr indent="-323850" lvl="0" marL="457200" rtl="0" algn="l">
              <a:spcBef>
                <a:spcPts val="0"/>
              </a:spcBef>
              <a:spcAft>
                <a:spcPts val="0"/>
              </a:spcAft>
              <a:buClr>
                <a:schemeClr val="dk1"/>
              </a:buClr>
              <a:buSzPts val="1500"/>
              <a:buFont typeface="Newsreader Medium"/>
              <a:buChar char="●"/>
            </a:pPr>
            <a:r>
              <a:rPr lang="en" sz="1500">
                <a:solidFill>
                  <a:schemeClr val="dk1"/>
                </a:solidFill>
                <a:latin typeface="Newsreader Medium"/>
                <a:ea typeface="Newsreader Medium"/>
                <a:cs typeface="Newsreader Medium"/>
                <a:sym typeface="Newsreader Medium"/>
              </a:rPr>
              <a:t>Feenstra, Robert C., Robert Inklaar and Marcel P. Timmer (2015), "The Next Generation of the Penn World Table" American Economic Review, 105(10), 3150-3182, available for download at </a:t>
            </a:r>
            <a:r>
              <a:rPr lang="en" sz="1500" u="sng">
                <a:solidFill>
                  <a:schemeClr val="hlink"/>
                </a:solidFill>
                <a:latin typeface="Newsreader Medium"/>
                <a:ea typeface="Newsreader Medium"/>
                <a:cs typeface="Newsreader Medium"/>
                <a:sym typeface="Newsreader Medium"/>
                <a:hlinkClick r:id="rId3"/>
              </a:rPr>
              <a:t>www.ggdc.net/pwt</a:t>
            </a:r>
            <a:endParaRPr sz="1500">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t/>
            </a:r>
            <a:endParaRPr sz="1500">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rPr lang="en" sz="1500">
                <a:solidFill>
                  <a:schemeClr val="dk1"/>
                </a:solidFill>
                <a:latin typeface="Newsreader Medium"/>
                <a:ea typeface="Newsreader Medium"/>
                <a:cs typeface="Newsreader Medium"/>
                <a:sym typeface="Newsreader Medium"/>
              </a:rPr>
              <a:t>Photos</a:t>
            </a:r>
            <a:endParaRPr sz="1500">
              <a:solidFill>
                <a:schemeClr val="dk1"/>
              </a:solidFill>
              <a:latin typeface="Newsreader Medium"/>
              <a:ea typeface="Newsreader Medium"/>
              <a:cs typeface="Newsreader Medium"/>
              <a:sym typeface="Newsreader Medium"/>
            </a:endParaRPr>
          </a:p>
          <a:p>
            <a:pPr indent="-323850" lvl="0" marL="457200" rtl="0" algn="l">
              <a:spcBef>
                <a:spcPts val="0"/>
              </a:spcBef>
              <a:spcAft>
                <a:spcPts val="0"/>
              </a:spcAft>
              <a:buClr>
                <a:schemeClr val="dk1"/>
              </a:buClr>
              <a:buSzPts val="1500"/>
              <a:buFont typeface="Newsreader Medium"/>
              <a:buChar char="●"/>
            </a:pPr>
            <a:r>
              <a:rPr lang="en" sz="1500">
                <a:solidFill>
                  <a:schemeClr val="dk1"/>
                </a:solidFill>
                <a:latin typeface="Newsreader Medium"/>
                <a:ea typeface="Newsreader Medium"/>
                <a:cs typeface="Newsreader Medium"/>
                <a:sym typeface="Newsreader Medium"/>
              </a:rPr>
              <a:t>Unsplash.com</a:t>
            </a:r>
            <a:endParaRPr sz="1500">
              <a:solidFill>
                <a:schemeClr val="dk1"/>
              </a:solidFill>
              <a:latin typeface="Newsreader Medium"/>
              <a:ea typeface="Newsreader Medium"/>
              <a:cs typeface="Newsreader Medium"/>
              <a:sym typeface="Newsreader Medium"/>
            </a:endParaRPr>
          </a:p>
        </p:txBody>
      </p:sp>
      <p:sp>
        <p:nvSpPr>
          <p:cNvPr id="602" name="Google Shape;602;p66"/>
          <p:cNvSpPr txBox="1"/>
          <p:nvPr/>
        </p:nvSpPr>
        <p:spPr>
          <a:xfrm>
            <a:off x="382675" y="197025"/>
            <a:ext cx="2113200" cy="2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Newsreader Medium"/>
                <a:ea typeface="Newsreader Medium"/>
                <a:cs typeface="Newsreader Medium"/>
                <a:sym typeface="Newsreader Medium"/>
              </a:rPr>
              <a:t>References</a:t>
            </a:r>
            <a:endParaRPr sz="1500">
              <a:solidFill>
                <a:schemeClr val="dk1"/>
              </a:solidFill>
              <a:latin typeface="Newsreader Medium"/>
              <a:ea typeface="Newsreader Medium"/>
              <a:cs typeface="Newsreader Medium"/>
              <a:sym typeface="Newsreader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67"/>
          <p:cNvSpPr txBox="1"/>
          <p:nvPr>
            <p:ph type="title"/>
          </p:nvPr>
        </p:nvSpPr>
        <p:spPr>
          <a:xfrm>
            <a:off x="451472" y="2024100"/>
            <a:ext cx="4163100" cy="1372500"/>
          </a:xfrm>
          <a:prstGeom prst="rect">
            <a:avLst/>
          </a:prstGeom>
        </p:spPr>
        <p:txBody>
          <a:bodyPr anchorCtr="0" anchor="b" bIns="0" lIns="0" spcFirstLastPara="1" rIns="0" wrap="square" tIns="0">
            <a:noAutofit/>
          </a:bodyPr>
          <a:lstStyle/>
          <a:p>
            <a:pPr indent="0" lvl="0" marL="0" rtl="0" algn="l">
              <a:lnSpc>
                <a:spcPct val="100000"/>
              </a:lnSpc>
              <a:spcBef>
                <a:spcPts val="0"/>
              </a:spcBef>
              <a:spcAft>
                <a:spcPts val="0"/>
              </a:spcAft>
              <a:buNone/>
            </a:pPr>
            <a:r>
              <a:rPr lang="en"/>
              <a:t>Thank you.</a:t>
            </a:r>
            <a:endParaRPr/>
          </a:p>
        </p:txBody>
      </p:sp>
      <p:sp>
        <p:nvSpPr>
          <p:cNvPr id="608" name="Google Shape;608;p67"/>
          <p:cNvSpPr txBox="1"/>
          <p:nvPr/>
        </p:nvSpPr>
        <p:spPr>
          <a:xfrm>
            <a:off x="451475" y="3453075"/>
            <a:ext cx="3436500" cy="8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ewsreader Medium"/>
                <a:ea typeface="Newsreader Medium"/>
                <a:cs typeface="Newsreader Medium"/>
                <a:sym typeface="Newsreader Medium"/>
              </a:rPr>
              <a:t>For </a:t>
            </a:r>
            <a:r>
              <a:rPr lang="en" sz="1200">
                <a:solidFill>
                  <a:schemeClr val="dk1"/>
                </a:solidFill>
                <a:latin typeface="Newsreader Medium"/>
                <a:ea typeface="Newsreader Medium"/>
                <a:cs typeface="Newsreader Medium"/>
                <a:sym typeface="Newsreader Medium"/>
              </a:rPr>
              <a:t>more information</a:t>
            </a:r>
            <a:r>
              <a:rPr lang="en" sz="1200">
                <a:solidFill>
                  <a:schemeClr val="dk1"/>
                </a:solidFill>
                <a:latin typeface="Newsreader Medium"/>
                <a:ea typeface="Newsreader Medium"/>
                <a:cs typeface="Newsreader Medium"/>
                <a:sym typeface="Newsreader Medium"/>
              </a:rPr>
              <a:t> , please contact:</a:t>
            </a:r>
            <a:endParaRPr sz="1200">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t/>
            </a:r>
            <a:endParaRPr sz="1200">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rPr lang="en" sz="1200">
                <a:solidFill>
                  <a:schemeClr val="dk1"/>
                </a:solidFill>
                <a:latin typeface="Newsreader Medium"/>
                <a:ea typeface="Newsreader Medium"/>
                <a:cs typeface="Newsreader Medium"/>
                <a:sym typeface="Newsreader Medium"/>
              </a:rPr>
              <a:t>Sylvia Umegbolu</a:t>
            </a:r>
            <a:endParaRPr sz="1200">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rPr lang="en" sz="1200">
                <a:solidFill>
                  <a:schemeClr val="dk1"/>
                </a:solidFill>
                <a:latin typeface="Newsreader Medium"/>
                <a:ea typeface="Newsreader Medium"/>
                <a:cs typeface="Newsreader Medium"/>
                <a:sym typeface="Newsreader Medium"/>
              </a:rPr>
              <a:t>sumegbolu@gmail.com</a:t>
            </a:r>
            <a:endParaRPr sz="1200">
              <a:solidFill>
                <a:schemeClr val="dk1"/>
              </a:solidFill>
              <a:latin typeface="Newsreader Medium"/>
              <a:ea typeface="Newsreader Medium"/>
              <a:cs typeface="Newsreader Medium"/>
              <a:sym typeface="Newsreader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6"/>
          <p:cNvSpPr/>
          <p:nvPr/>
        </p:nvSpPr>
        <p:spPr>
          <a:xfrm>
            <a:off x="50" y="1804397"/>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76" name="Google Shape;476;p56"/>
          <p:cNvSpPr/>
          <p:nvPr/>
        </p:nvSpPr>
        <p:spPr>
          <a:xfrm>
            <a:off x="3048087" y="1804397"/>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77" name="Google Shape;477;p56"/>
          <p:cNvSpPr/>
          <p:nvPr/>
        </p:nvSpPr>
        <p:spPr>
          <a:xfrm>
            <a:off x="6096124" y="1804397"/>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78" name="Google Shape;478;p56"/>
          <p:cNvSpPr/>
          <p:nvPr/>
        </p:nvSpPr>
        <p:spPr>
          <a:xfrm>
            <a:off x="50" y="3174279"/>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79" name="Google Shape;479;p56"/>
          <p:cNvSpPr/>
          <p:nvPr/>
        </p:nvSpPr>
        <p:spPr>
          <a:xfrm>
            <a:off x="3048087" y="3174279"/>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80" name="Google Shape;480;p56"/>
          <p:cNvSpPr/>
          <p:nvPr/>
        </p:nvSpPr>
        <p:spPr>
          <a:xfrm>
            <a:off x="6096124" y="3174279"/>
            <a:ext cx="3048000" cy="1370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481" name="Google Shape;481;p56"/>
          <p:cNvSpPr txBox="1"/>
          <p:nvPr>
            <p:ph idx="1" type="subTitle"/>
          </p:nvPr>
        </p:nvSpPr>
        <p:spPr>
          <a:xfrm>
            <a:off x="363200" y="2133150"/>
            <a:ext cx="3441000" cy="1110600"/>
          </a:xfrm>
          <a:prstGeom prst="rect">
            <a:avLst/>
          </a:prstGeom>
        </p:spPr>
        <p:txBody>
          <a:bodyPr anchorCtr="0" anchor="t" bIns="0" lIns="0" spcFirstLastPara="1" rIns="0" wrap="square" tIns="0">
            <a:noAutofit/>
          </a:bodyPr>
          <a:lstStyle/>
          <a:p>
            <a:pPr indent="-330200" lvl="0" marL="457200" rtl="0" algn="l">
              <a:spcBef>
                <a:spcPts val="0"/>
              </a:spcBef>
              <a:spcAft>
                <a:spcPts val="0"/>
              </a:spcAft>
              <a:buSzPts val="1600"/>
              <a:buAutoNum type="arabicPeriod"/>
            </a:pPr>
            <a:r>
              <a:rPr lang="en"/>
              <a:t>Business Problem</a:t>
            </a:r>
            <a:endParaRPr/>
          </a:p>
          <a:p>
            <a:pPr indent="-330200" lvl="0" marL="457200" rtl="0" algn="l">
              <a:spcBef>
                <a:spcPts val="0"/>
              </a:spcBef>
              <a:spcAft>
                <a:spcPts val="0"/>
              </a:spcAft>
              <a:buSzPts val="1600"/>
              <a:buAutoNum type="arabicPeriod"/>
            </a:pPr>
            <a:r>
              <a:rPr lang="en"/>
              <a:t>Methodology</a:t>
            </a:r>
            <a:endParaRPr/>
          </a:p>
          <a:p>
            <a:pPr indent="-330200" lvl="0" marL="457200" rtl="0" algn="l">
              <a:spcBef>
                <a:spcPts val="0"/>
              </a:spcBef>
              <a:spcAft>
                <a:spcPts val="0"/>
              </a:spcAft>
              <a:buSzPts val="1600"/>
              <a:buAutoNum type="arabicPeriod"/>
            </a:pPr>
            <a:r>
              <a:rPr lang="en"/>
              <a:t>Results of Global GDP Analysis</a:t>
            </a:r>
            <a:endParaRPr/>
          </a:p>
          <a:p>
            <a:pPr indent="-330200" lvl="0" marL="457200" rtl="0" algn="l">
              <a:spcBef>
                <a:spcPts val="0"/>
              </a:spcBef>
              <a:spcAft>
                <a:spcPts val="0"/>
              </a:spcAft>
              <a:buSzPts val="1600"/>
              <a:buAutoNum type="arabicPeriod"/>
            </a:pPr>
            <a:r>
              <a:rPr lang="en"/>
              <a:t>Conclusions</a:t>
            </a:r>
            <a:endParaRPr/>
          </a:p>
          <a:p>
            <a:pPr indent="-330200" lvl="0" marL="457200" rtl="0" algn="l">
              <a:spcBef>
                <a:spcPts val="0"/>
              </a:spcBef>
              <a:spcAft>
                <a:spcPts val="0"/>
              </a:spcAft>
              <a:buSzPts val="1600"/>
              <a:buAutoNum type="arabicPeriod"/>
            </a:pPr>
            <a:r>
              <a:rPr lang="en"/>
              <a:t>Areas for Further Study</a:t>
            </a:r>
            <a:endParaRPr/>
          </a:p>
        </p:txBody>
      </p:sp>
      <p:sp>
        <p:nvSpPr>
          <p:cNvPr id="482" name="Google Shape;482;p56"/>
          <p:cNvSpPr txBox="1"/>
          <p:nvPr>
            <p:ph type="title"/>
          </p:nvPr>
        </p:nvSpPr>
        <p:spPr>
          <a:xfrm>
            <a:off x="361975" y="962092"/>
            <a:ext cx="5718600" cy="4986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Agenda</a:t>
            </a:r>
            <a:endParaRPr i="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7"/>
          <p:cNvSpPr txBox="1"/>
          <p:nvPr>
            <p:ph type="title"/>
          </p:nvPr>
        </p:nvSpPr>
        <p:spPr>
          <a:xfrm>
            <a:off x="455850" y="785300"/>
            <a:ext cx="4163100" cy="3417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2000"/>
              <a:t>World Solutions is </a:t>
            </a:r>
            <a:r>
              <a:rPr lang="en" sz="2000"/>
              <a:t>planning</a:t>
            </a:r>
            <a:r>
              <a:rPr lang="en" sz="2000"/>
              <a:t> for the 2025-2026 fiscal year and is looking to understand investments it can make to support economic growth in Africa.</a:t>
            </a:r>
            <a:endParaRPr sz="2000"/>
          </a:p>
          <a:p>
            <a:pPr indent="0" lvl="0" marL="0" rtl="0" algn="l">
              <a:spcBef>
                <a:spcPts val="0"/>
              </a:spcBef>
              <a:spcAft>
                <a:spcPts val="0"/>
              </a:spcAft>
              <a:buNone/>
            </a:pPr>
            <a:r>
              <a:t/>
            </a:r>
            <a:endParaRPr sz="2000"/>
          </a:p>
          <a:p>
            <a:pPr indent="0" lvl="0" marL="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rPr lang="en" sz="2000"/>
              <a:t>Specifically, World Solutions is hoping to understand which countries are performing the best and worst economically and how this information can guide their future grant-making strategy.</a:t>
            </a:r>
            <a:endParaRPr sz="2000"/>
          </a:p>
        </p:txBody>
      </p:sp>
      <p:sp>
        <p:nvSpPr>
          <p:cNvPr id="488" name="Google Shape;488;p57"/>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489" name="Google Shape;489;p57"/>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490" name="Google Shape;490;p57"/>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491" name="Google Shape;491;p57"/>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492" name="Google Shape;492;p57"/>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pic>
        <p:nvPicPr>
          <p:cNvPr id="493" name="Google Shape;493;p57"/>
          <p:cNvPicPr preferRelativeResize="0"/>
          <p:nvPr/>
        </p:nvPicPr>
        <p:blipFill rotWithShape="1">
          <a:blip r:embed="rId3">
            <a:alphaModFix/>
          </a:blip>
          <a:srcRect b="0" l="34972" r="0" t="0"/>
          <a:stretch/>
        </p:blipFill>
        <p:spPr>
          <a:xfrm>
            <a:off x="4959952" y="606350"/>
            <a:ext cx="3685685" cy="3774900"/>
          </a:xfrm>
          <a:prstGeom prst="rect">
            <a:avLst/>
          </a:prstGeom>
          <a:noFill/>
          <a:ln>
            <a:noFill/>
          </a:ln>
        </p:spPr>
      </p:pic>
      <p:sp>
        <p:nvSpPr>
          <p:cNvPr id="494" name="Google Shape;494;p57"/>
          <p:cNvSpPr txBox="1"/>
          <p:nvPr/>
        </p:nvSpPr>
        <p:spPr>
          <a:xfrm>
            <a:off x="361975" y="191100"/>
            <a:ext cx="29628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Business </a:t>
            </a:r>
            <a:r>
              <a:rPr b="1" lang="en" sz="1200">
                <a:solidFill>
                  <a:schemeClr val="dk1"/>
                </a:solidFill>
                <a:latin typeface="Newsreader"/>
                <a:ea typeface="Newsreader"/>
                <a:cs typeface="Newsreader"/>
                <a:sym typeface="Newsreader"/>
              </a:rPr>
              <a:t>Problem</a:t>
            </a:r>
            <a:endParaRPr b="1" sz="1200">
              <a:solidFill>
                <a:schemeClr val="dk1"/>
              </a:solidFill>
              <a:latin typeface="Newsreader"/>
              <a:ea typeface="Newsreader"/>
              <a:cs typeface="Newsreader"/>
              <a:sym typeface="Newsread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8"/>
          <p:cNvSpPr txBox="1"/>
          <p:nvPr>
            <p:ph type="title"/>
          </p:nvPr>
        </p:nvSpPr>
        <p:spPr>
          <a:xfrm>
            <a:off x="422100" y="563238"/>
            <a:ext cx="7968900" cy="738900"/>
          </a:xfrm>
          <a:prstGeom prst="rect">
            <a:avLst/>
          </a:prstGeom>
        </p:spPr>
        <p:txBody>
          <a:bodyPr anchorCtr="0" anchor="t" bIns="0" lIns="0" spcFirstLastPara="1" rIns="0" wrap="square" tIns="0">
            <a:spAutoFit/>
          </a:bodyPr>
          <a:lstStyle/>
          <a:p>
            <a:pPr indent="0" lvl="0" marL="0" rtl="0" algn="l">
              <a:lnSpc>
                <a:spcPct val="100000"/>
              </a:lnSpc>
              <a:spcBef>
                <a:spcPts val="0"/>
              </a:spcBef>
              <a:spcAft>
                <a:spcPts val="0"/>
              </a:spcAft>
              <a:buNone/>
            </a:pPr>
            <a:r>
              <a:rPr lang="en" sz="1600"/>
              <a:t>T</a:t>
            </a:r>
            <a:r>
              <a:rPr lang="en" sz="1600"/>
              <a:t>he Penn World Table provides various economic indicators that can be used to understand the current economic standing of countries around the world. This  can be a great resource to make decisions on the investment options in Africa.</a:t>
            </a:r>
            <a:endParaRPr i="1" sz="1800"/>
          </a:p>
        </p:txBody>
      </p:sp>
      <p:sp>
        <p:nvSpPr>
          <p:cNvPr id="500" name="Google Shape;500;p58"/>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01" name="Google Shape;501;p58"/>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02" name="Google Shape;502;p58"/>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03" name="Google Shape;503;p58"/>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04" name="Google Shape;504;p58"/>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graphicFrame>
        <p:nvGraphicFramePr>
          <p:cNvPr id="505" name="Google Shape;505;p58"/>
          <p:cNvGraphicFramePr/>
          <p:nvPr/>
        </p:nvGraphicFramePr>
        <p:xfrm>
          <a:off x="1008875" y="1485625"/>
          <a:ext cx="3000000" cy="3000000"/>
        </p:xfrm>
        <a:graphic>
          <a:graphicData uri="http://schemas.openxmlformats.org/drawingml/2006/table">
            <a:tbl>
              <a:tblPr>
                <a:noFill/>
                <a:tableStyleId>{9812A493-0526-42A9-9B61-AF3729B48866}</a:tableStyleId>
              </a:tblPr>
              <a:tblGrid>
                <a:gridCol w="1905050"/>
                <a:gridCol w="1905050"/>
              </a:tblGrid>
              <a:tr h="429425">
                <a:tc gridSpan="2">
                  <a:txBody>
                    <a:bodyPr/>
                    <a:lstStyle/>
                    <a:p>
                      <a:pPr indent="0" lvl="0" marL="0" rtl="0" algn="ctr">
                        <a:spcBef>
                          <a:spcPts val="0"/>
                        </a:spcBef>
                        <a:spcAft>
                          <a:spcPts val="0"/>
                        </a:spcAft>
                        <a:buNone/>
                      </a:pPr>
                      <a:r>
                        <a:rPr lang="en" sz="1700">
                          <a:solidFill>
                            <a:schemeClr val="dk1"/>
                          </a:solidFill>
                          <a:latin typeface="Newsreader"/>
                          <a:ea typeface="Newsreader"/>
                          <a:cs typeface="Newsreader"/>
                          <a:sym typeface="Newsreader"/>
                        </a:rPr>
                        <a:t>Indicators of Interest</a:t>
                      </a:r>
                      <a:endParaRPr sz="1700">
                        <a:solidFill>
                          <a:schemeClr val="dk1"/>
                        </a:solidFill>
                        <a:latin typeface="Newsreader"/>
                        <a:ea typeface="Newsreader"/>
                        <a:cs typeface="Newsreader"/>
                        <a:sym typeface="Newsreader"/>
                      </a:endParaRPr>
                    </a:p>
                  </a:txBody>
                  <a:tcPr marT="91425" marB="91425" marR="91425" marL="91425"/>
                </a:tc>
                <a:tc hMerge="1"/>
              </a:tr>
              <a:tr h="370175">
                <a:tc>
                  <a:txBody>
                    <a:bodyPr/>
                    <a:lstStyle/>
                    <a:p>
                      <a:pPr indent="0" lvl="0" marL="0" rtl="0" algn="ctr">
                        <a:spcBef>
                          <a:spcPts val="0"/>
                        </a:spcBef>
                        <a:spcAft>
                          <a:spcPts val="0"/>
                        </a:spcAft>
                        <a:buNone/>
                      </a:pPr>
                      <a:r>
                        <a:rPr lang="en" sz="1300">
                          <a:solidFill>
                            <a:schemeClr val="dk1"/>
                          </a:solidFill>
                          <a:latin typeface="Newsreader"/>
                          <a:ea typeface="Newsreader"/>
                          <a:cs typeface="Newsreader"/>
                          <a:sym typeface="Newsreader"/>
                        </a:rPr>
                        <a:t>Variable</a:t>
                      </a:r>
                      <a:endParaRPr sz="13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300">
                          <a:solidFill>
                            <a:schemeClr val="dk1"/>
                          </a:solidFill>
                          <a:latin typeface="Newsreader"/>
                          <a:ea typeface="Newsreader"/>
                          <a:cs typeface="Newsreader"/>
                          <a:sym typeface="Newsreader"/>
                        </a:rPr>
                        <a:t>Definition</a:t>
                      </a:r>
                      <a:endParaRPr sz="1300">
                        <a:solidFill>
                          <a:schemeClr val="dk1"/>
                        </a:solidFill>
                        <a:latin typeface="Newsreader"/>
                        <a:ea typeface="Newsreader"/>
                        <a:cs typeface="Newsreader"/>
                        <a:sym typeface="Newsreader"/>
                      </a:endParaRPr>
                    </a:p>
                  </a:txBody>
                  <a:tcPr marT="91425" marB="91425" marR="91425" marL="91425" anchor="ctr"/>
                </a:tc>
              </a:tr>
              <a:tr h="3285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countrycode</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3-letter ISO country code</a:t>
                      </a:r>
                      <a:endParaRPr sz="1000">
                        <a:solidFill>
                          <a:schemeClr val="dk1"/>
                        </a:solidFill>
                        <a:latin typeface="Newsreader"/>
                        <a:ea typeface="Newsreader"/>
                        <a:cs typeface="Newsreader"/>
                        <a:sym typeface="Newsreader"/>
                      </a:endParaRPr>
                    </a:p>
                  </a:txBody>
                  <a:tcPr marT="91425" marB="91425" marR="91425" marL="91425" anchor="ctr"/>
                </a:tc>
              </a:tr>
              <a:tr h="3285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country</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Country name</a:t>
                      </a:r>
                      <a:endParaRPr sz="1000">
                        <a:solidFill>
                          <a:schemeClr val="dk1"/>
                        </a:solidFill>
                        <a:latin typeface="Newsreader"/>
                        <a:ea typeface="Newsreader"/>
                        <a:cs typeface="Newsreader"/>
                        <a:sym typeface="Newsreader"/>
                      </a:endParaRPr>
                    </a:p>
                  </a:txBody>
                  <a:tcPr marT="91425" marB="91425" marR="91425" marL="91425" anchor="ctr"/>
                </a:tc>
              </a:tr>
              <a:tr h="3285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year</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Year</a:t>
                      </a:r>
                      <a:endParaRPr sz="1000">
                        <a:solidFill>
                          <a:schemeClr val="dk1"/>
                        </a:solidFill>
                        <a:latin typeface="Newsreader"/>
                        <a:ea typeface="Newsreader"/>
                        <a:cs typeface="Newsreader"/>
                        <a:sym typeface="Newsreader"/>
                      </a:endParaRPr>
                    </a:p>
                  </a:txBody>
                  <a:tcPr marT="91425" marB="91425" marR="91425" marL="91425" anchor="ctr"/>
                </a:tc>
              </a:tr>
              <a:tr h="6219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rgdpe</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Expenditure-side real GDP at chained PPPs (in mil. 2017US$)</a:t>
                      </a:r>
                      <a:endParaRPr sz="1000">
                        <a:solidFill>
                          <a:schemeClr val="dk1"/>
                        </a:solidFill>
                        <a:latin typeface="Newsreader"/>
                        <a:ea typeface="Newsreader"/>
                        <a:cs typeface="Newsreader"/>
                        <a:sym typeface="Newsreader"/>
                      </a:endParaRPr>
                    </a:p>
                  </a:txBody>
                  <a:tcPr marT="91425" marB="91425" marR="91425" marL="91425" anchor="ctr"/>
                </a:tc>
              </a:tr>
              <a:tr h="6219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rgdpo</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Output-side real GDP at chained PPPs (in mil. 2017US$)</a:t>
                      </a:r>
                      <a:endParaRPr sz="1000">
                        <a:solidFill>
                          <a:schemeClr val="dk1"/>
                        </a:solidFill>
                        <a:latin typeface="Newsreader"/>
                        <a:ea typeface="Newsreader"/>
                        <a:cs typeface="Newsreader"/>
                        <a:sym typeface="Newsreader"/>
                      </a:endParaRPr>
                    </a:p>
                  </a:txBody>
                  <a:tcPr marT="91425" marB="91425" marR="91425" marL="91425" anchor="ctr"/>
                </a:tc>
              </a:tr>
              <a:tr h="328525">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pop</a:t>
                      </a:r>
                      <a:endParaRPr sz="1000">
                        <a:solidFill>
                          <a:schemeClr val="dk1"/>
                        </a:solidFill>
                        <a:latin typeface="Newsreader"/>
                        <a:ea typeface="Newsreader"/>
                        <a:cs typeface="Newsreader"/>
                        <a:sym typeface="Newsreader"/>
                      </a:endParaRPr>
                    </a:p>
                  </a:txBody>
                  <a:tcPr marT="91425" marB="91425" marR="91425" marL="91425" anchor="ctr"/>
                </a:tc>
                <a:tc>
                  <a:txBody>
                    <a:bodyPr/>
                    <a:lstStyle/>
                    <a:p>
                      <a:pPr indent="0" lvl="0" marL="0" rtl="0" algn="ctr">
                        <a:spcBef>
                          <a:spcPts val="0"/>
                        </a:spcBef>
                        <a:spcAft>
                          <a:spcPts val="0"/>
                        </a:spcAft>
                        <a:buNone/>
                      </a:pPr>
                      <a:r>
                        <a:rPr lang="en" sz="1000">
                          <a:solidFill>
                            <a:schemeClr val="dk1"/>
                          </a:solidFill>
                          <a:latin typeface="Newsreader"/>
                          <a:ea typeface="Newsreader"/>
                          <a:cs typeface="Newsreader"/>
                          <a:sym typeface="Newsreader"/>
                        </a:rPr>
                        <a:t>Population (in millions)</a:t>
                      </a:r>
                      <a:endParaRPr sz="1000">
                        <a:solidFill>
                          <a:schemeClr val="dk1"/>
                        </a:solidFill>
                        <a:latin typeface="Newsreader"/>
                        <a:ea typeface="Newsreader"/>
                        <a:cs typeface="Newsreader"/>
                        <a:sym typeface="Newsreader"/>
                      </a:endParaRPr>
                    </a:p>
                  </a:txBody>
                  <a:tcPr marT="91425" marB="91425" marR="91425" marL="91425" anchor="ctr"/>
                </a:tc>
              </a:tr>
            </a:tbl>
          </a:graphicData>
        </a:graphic>
      </p:graphicFrame>
      <p:pic>
        <p:nvPicPr>
          <p:cNvPr id="506" name="Google Shape;506;p58"/>
          <p:cNvPicPr preferRelativeResize="0"/>
          <p:nvPr/>
        </p:nvPicPr>
        <p:blipFill rotWithShape="1">
          <a:blip r:embed="rId3">
            <a:alphaModFix/>
          </a:blip>
          <a:srcRect b="0" l="8391" r="5888" t="0"/>
          <a:stretch/>
        </p:blipFill>
        <p:spPr>
          <a:xfrm>
            <a:off x="5490550" y="1705438"/>
            <a:ext cx="3286126" cy="2555824"/>
          </a:xfrm>
          <a:prstGeom prst="rect">
            <a:avLst/>
          </a:prstGeom>
          <a:noFill/>
          <a:ln>
            <a:noFill/>
          </a:ln>
        </p:spPr>
      </p:pic>
      <p:sp>
        <p:nvSpPr>
          <p:cNvPr id="507" name="Google Shape;507;p58"/>
          <p:cNvSpPr txBox="1"/>
          <p:nvPr/>
        </p:nvSpPr>
        <p:spPr>
          <a:xfrm>
            <a:off x="299950" y="175350"/>
            <a:ext cx="2067900" cy="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Dataset of Interest</a:t>
            </a:r>
            <a:endParaRPr b="1" sz="1200">
              <a:solidFill>
                <a:schemeClr val="dk1"/>
              </a:solidFill>
              <a:latin typeface="Newsreader"/>
              <a:ea typeface="Newsreader"/>
              <a:cs typeface="Newsreader"/>
              <a:sym typeface="Newsread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9"/>
          <p:cNvSpPr txBox="1"/>
          <p:nvPr>
            <p:ph type="title"/>
          </p:nvPr>
        </p:nvSpPr>
        <p:spPr>
          <a:xfrm>
            <a:off x="397725" y="482075"/>
            <a:ext cx="7968900" cy="277200"/>
          </a:xfrm>
          <a:prstGeom prst="rect">
            <a:avLst/>
          </a:prstGeom>
        </p:spPr>
        <p:txBody>
          <a:bodyPr anchorCtr="0" anchor="t" bIns="0" lIns="0" spcFirstLastPara="1" rIns="0" wrap="square" tIns="0">
            <a:spAutoFit/>
          </a:bodyPr>
          <a:lstStyle/>
          <a:p>
            <a:pPr indent="0" lvl="0" marL="0" rtl="0" algn="l">
              <a:lnSpc>
                <a:spcPct val="100000"/>
              </a:lnSpc>
              <a:spcBef>
                <a:spcPts val="0"/>
              </a:spcBef>
              <a:spcAft>
                <a:spcPts val="0"/>
              </a:spcAft>
              <a:buNone/>
            </a:pPr>
            <a:r>
              <a:rPr lang="en" sz="1800"/>
              <a:t>We will follow the following methodology to get insights on this data set:</a:t>
            </a:r>
            <a:endParaRPr i="1" sz="2000"/>
          </a:p>
        </p:txBody>
      </p:sp>
      <p:sp>
        <p:nvSpPr>
          <p:cNvPr id="513" name="Google Shape;513;p59"/>
          <p:cNvSpPr txBox="1"/>
          <p:nvPr/>
        </p:nvSpPr>
        <p:spPr>
          <a:xfrm>
            <a:off x="3891910" y="2805147"/>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14" name="Google Shape;514;p59"/>
          <p:cNvSpPr txBox="1"/>
          <p:nvPr/>
        </p:nvSpPr>
        <p:spPr>
          <a:xfrm>
            <a:off x="3891910" y="3474159"/>
            <a:ext cx="500100" cy="356400"/>
          </a:xfrm>
          <a:prstGeom prst="rect">
            <a:avLst/>
          </a:prstGeom>
          <a:noFill/>
          <a:ln>
            <a:noFill/>
          </a:ln>
        </p:spPr>
        <p:txBody>
          <a:bodyPr anchorCtr="0" anchor="ctr" bIns="91425" lIns="91425" spcFirstLastPara="1" rIns="137150" wrap="square" tIns="91425">
            <a:noAutofit/>
          </a:bodyPr>
          <a:lstStyle/>
          <a:p>
            <a:pPr indent="0" lvl="0" marL="45720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15" name="Google Shape;515;p59"/>
          <p:cNvSpPr txBox="1"/>
          <p:nvPr/>
        </p:nvSpPr>
        <p:spPr>
          <a:xfrm>
            <a:off x="8437295" y="2805147"/>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16" name="Google Shape;516;p59"/>
          <p:cNvSpPr txBox="1"/>
          <p:nvPr/>
        </p:nvSpPr>
        <p:spPr>
          <a:xfrm>
            <a:off x="8437295" y="3474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17" name="Google Shape;517;p59"/>
          <p:cNvSpPr txBox="1"/>
          <p:nvPr/>
        </p:nvSpPr>
        <p:spPr>
          <a:xfrm>
            <a:off x="8437295" y="4143159"/>
            <a:ext cx="500100" cy="356400"/>
          </a:xfrm>
          <a:prstGeom prst="rect">
            <a:avLst/>
          </a:prstGeom>
          <a:noFill/>
          <a:ln>
            <a:noFill/>
          </a:ln>
        </p:spPr>
        <p:txBody>
          <a:bodyPr anchorCtr="0" anchor="ctr" bIns="91425" lIns="91425" spcFirstLastPara="1" rIns="137150" wrap="square" tIns="91425">
            <a:noAutofit/>
          </a:bodyPr>
          <a:lstStyle/>
          <a:p>
            <a:pPr indent="0" lvl="0" marL="0" rtl="0" algn="r">
              <a:spcBef>
                <a:spcPts val="0"/>
              </a:spcBef>
              <a:spcAft>
                <a:spcPts val="0"/>
              </a:spcAft>
              <a:buNone/>
            </a:pPr>
            <a:r>
              <a:t/>
            </a:r>
            <a:endParaRPr sz="1600">
              <a:solidFill>
                <a:schemeClr val="accent2"/>
              </a:solidFill>
              <a:latin typeface="Newsreader"/>
              <a:ea typeface="Newsreader"/>
              <a:cs typeface="Newsreader"/>
              <a:sym typeface="Newsreader"/>
            </a:endParaRPr>
          </a:p>
        </p:txBody>
      </p:sp>
      <p:sp>
        <p:nvSpPr>
          <p:cNvPr id="518" name="Google Shape;518;p59"/>
          <p:cNvSpPr txBox="1"/>
          <p:nvPr/>
        </p:nvSpPr>
        <p:spPr>
          <a:xfrm>
            <a:off x="3891900" y="1114500"/>
            <a:ext cx="4519500" cy="36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Newsreader"/>
                <a:ea typeface="Newsreader"/>
                <a:cs typeface="Newsreader"/>
                <a:sym typeface="Newsreader"/>
              </a:rPr>
              <a:t>Data Cleaning</a:t>
            </a:r>
            <a:endParaRPr b="1">
              <a:solidFill>
                <a:schemeClr val="dk1"/>
              </a:solidFill>
              <a:latin typeface="Newsreader"/>
              <a:ea typeface="Newsreader"/>
              <a:cs typeface="Newsreader"/>
              <a:sym typeface="Newsreader"/>
            </a:endParaRPr>
          </a:p>
          <a:p>
            <a:pPr indent="0" lvl="0" marL="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Filter the dataset so that we have the subset for Africa only</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Remove </a:t>
            </a:r>
            <a:r>
              <a:rPr lang="en">
                <a:solidFill>
                  <a:schemeClr val="dk1"/>
                </a:solidFill>
                <a:latin typeface="Newsreader Medium"/>
                <a:ea typeface="Newsreader Medium"/>
                <a:cs typeface="Newsreader Medium"/>
                <a:sym typeface="Newsreader Medium"/>
              </a:rPr>
              <a:t>unnecessary</a:t>
            </a:r>
            <a:r>
              <a:rPr lang="en">
                <a:solidFill>
                  <a:schemeClr val="dk1"/>
                </a:solidFill>
                <a:latin typeface="Newsreader Medium"/>
                <a:ea typeface="Newsreader Medium"/>
                <a:cs typeface="Newsreader Medium"/>
                <a:sym typeface="Newsreader Medium"/>
              </a:rPr>
              <a:t> columns </a:t>
            </a:r>
            <a:endParaRPr>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0" lvl="0" marL="0" rtl="0" algn="l">
              <a:spcBef>
                <a:spcPts val="0"/>
              </a:spcBef>
              <a:spcAft>
                <a:spcPts val="0"/>
              </a:spcAft>
              <a:buNone/>
            </a:pPr>
            <a:r>
              <a:rPr b="1" lang="en">
                <a:solidFill>
                  <a:schemeClr val="dk1"/>
                </a:solidFill>
                <a:latin typeface="Newsreader"/>
                <a:ea typeface="Newsreader"/>
                <a:cs typeface="Newsreader"/>
                <a:sym typeface="Newsreader"/>
              </a:rPr>
              <a:t>Data Analysis</a:t>
            </a:r>
            <a:endParaRPr b="1">
              <a:solidFill>
                <a:schemeClr val="dk1"/>
              </a:solidFill>
              <a:latin typeface="Newsreader"/>
              <a:ea typeface="Newsreader"/>
              <a:cs typeface="Newsreader"/>
              <a:sym typeface="Newsreader"/>
            </a:endParaRPr>
          </a:p>
          <a:p>
            <a:pPr indent="0" lvl="0" marL="0" rtl="0" algn="l">
              <a:spcBef>
                <a:spcPts val="0"/>
              </a:spcBef>
              <a:spcAft>
                <a:spcPts val="0"/>
              </a:spcAft>
              <a:buNone/>
            </a:pPr>
            <a:r>
              <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Find the average GDP for each country for the duration of the dataset</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Graph the GDPs for the top 5 and bottom 5 countries over time</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Calculate the average GDP for each country over the last decade only (2010-2019 in this dataset)</a:t>
            </a:r>
            <a:endParaRPr>
              <a:solidFill>
                <a:schemeClr val="dk1"/>
              </a:solidFill>
              <a:latin typeface="Newsreader Medium"/>
              <a:ea typeface="Newsreader Medium"/>
              <a:cs typeface="Newsreader Medium"/>
              <a:sym typeface="Newsreader Medium"/>
            </a:endParaRPr>
          </a:p>
          <a:p>
            <a:pPr indent="-317500" lvl="0" marL="457200" rtl="0" algn="l">
              <a:spcBef>
                <a:spcPts val="0"/>
              </a:spcBef>
              <a:spcAft>
                <a:spcPts val="0"/>
              </a:spcAft>
              <a:buClr>
                <a:schemeClr val="dk1"/>
              </a:buClr>
              <a:buSzPts val="1400"/>
              <a:buFont typeface="Newsreader Medium"/>
              <a:buAutoNum type="arabicPeriod"/>
            </a:pPr>
            <a:r>
              <a:rPr lang="en">
                <a:solidFill>
                  <a:schemeClr val="dk1"/>
                </a:solidFill>
                <a:latin typeface="Newsreader Medium"/>
                <a:ea typeface="Newsreader Medium"/>
                <a:cs typeface="Newsreader Medium"/>
                <a:sym typeface="Newsreader Medium"/>
              </a:rPr>
              <a:t>Calculate the GDP per capita </a:t>
            </a:r>
            <a:r>
              <a:rPr lang="en">
                <a:solidFill>
                  <a:schemeClr val="dk1"/>
                </a:solidFill>
                <a:latin typeface="Newsreader Medium"/>
                <a:ea typeface="Newsreader Medium"/>
                <a:cs typeface="Newsreader Medium"/>
                <a:sym typeface="Newsreader Medium"/>
              </a:rPr>
              <a:t>for each country over the last decade only</a:t>
            </a:r>
            <a:endParaRPr>
              <a:solidFill>
                <a:schemeClr val="dk1"/>
              </a:solidFill>
              <a:latin typeface="Newsreader Medium"/>
              <a:ea typeface="Newsreader Medium"/>
              <a:cs typeface="Newsreader Medium"/>
              <a:sym typeface="Newsreader Medium"/>
            </a:endParaRPr>
          </a:p>
        </p:txBody>
      </p:sp>
      <p:pic>
        <p:nvPicPr>
          <p:cNvPr id="519" name="Google Shape;519;p59"/>
          <p:cNvPicPr preferRelativeResize="0"/>
          <p:nvPr/>
        </p:nvPicPr>
        <p:blipFill rotWithShape="1">
          <a:blip r:embed="rId3">
            <a:alphaModFix/>
          </a:blip>
          <a:srcRect b="10007" l="3633" r="0" t="0"/>
          <a:stretch/>
        </p:blipFill>
        <p:spPr>
          <a:xfrm>
            <a:off x="555650" y="1019888"/>
            <a:ext cx="2719100" cy="3810524"/>
          </a:xfrm>
          <a:prstGeom prst="rect">
            <a:avLst/>
          </a:prstGeom>
          <a:noFill/>
          <a:ln>
            <a:noFill/>
          </a:ln>
        </p:spPr>
      </p:pic>
      <p:sp>
        <p:nvSpPr>
          <p:cNvPr id="520" name="Google Shape;520;p59"/>
          <p:cNvSpPr txBox="1"/>
          <p:nvPr/>
        </p:nvSpPr>
        <p:spPr>
          <a:xfrm>
            <a:off x="292425" y="159425"/>
            <a:ext cx="1932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Methodology</a:t>
            </a:r>
            <a:endParaRPr b="1" sz="1200">
              <a:solidFill>
                <a:schemeClr val="dk1"/>
              </a:solidFill>
              <a:latin typeface="Newsreader"/>
              <a:ea typeface="Newsreader"/>
              <a:cs typeface="Newsreader"/>
              <a:sym typeface="Newsread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0"/>
          <p:cNvSpPr txBox="1"/>
          <p:nvPr>
            <p:ph idx="9" type="subTitle"/>
          </p:nvPr>
        </p:nvSpPr>
        <p:spPr>
          <a:xfrm>
            <a:off x="405250" y="459525"/>
            <a:ext cx="7439100" cy="39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600">
                <a:latin typeface="Newsreader Medium"/>
                <a:ea typeface="Newsreader Medium"/>
                <a:cs typeface="Newsreader Medium"/>
                <a:sym typeface="Newsreader Medium"/>
              </a:rPr>
              <a:t>The countries with the highest </a:t>
            </a:r>
            <a:r>
              <a:rPr lang="en" sz="1600">
                <a:latin typeface="Newsreader Medium"/>
                <a:ea typeface="Newsreader Medium"/>
                <a:cs typeface="Newsreader Medium"/>
                <a:sym typeface="Newsreader Medium"/>
              </a:rPr>
              <a:t>average</a:t>
            </a:r>
            <a:r>
              <a:rPr lang="en" sz="1600">
                <a:latin typeface="Newsreader Medium"/>
                <a:ea typeface="Newsreader Medium"/>
                <a:cs typeface="Newsreader Medium"/>
                <a:sym typeface="Newsreader Medium"/>
              </a:rPr>
              <a:t> GDP over the last 30 years are Egypt, South Africa, Nigeria, Algeria, and Morocco.</a:t>
            </a:r>
            <a:endParaRPr sz="1600">
              <a:latin typeface="Newsreader Medium"/>
              <a:ea typeface="Newsreader Medium"/>
              <a:cs typeface="Newsreader Medium"/>
              <a:sym typeface="Newsreader Medium"/>
            </a:endParaRPr>
          </a:p>
        </p:txBody>
      </p:sp>
      <p:pic>
        <p:nvPicPr>
          <p:cNvPr id="526" name="Google Shape;526;p60"/>
          <p:cNvPicPr preferRelativeResize="0"/>
          <p:nvPr/>
        </p:nvPicPr>
        <p:blipFill>
          <a:blip r:embed="rId3">
            <a:alphaModFix/>
          </a:blip>
          <a:stretch>
            <a:fillRect/>
          </a:stretch>
        </p:blipFill>
        <p:spPr>
          <a:xfrm>
            <a:off x="691032" y="1060575"/>
            <a:ext cx="2164968" cy="1681875"/>
          </a:xfrm>
          <a:prstGeom prst="rect">
            <a:avLst/>
          </a:prstGeom>
          <a:noFill/>
          <a:ln>
            <a:noFill/>
          </a:ln>
        </p:spPr>
      </p:pic>
      <p:pic>
        <p:nvPicPr>
          <p:cNvPr id="527" name="Google Shape;527;p60"/>
          <p:cNvPicPr preferRelativeResize="0"/>
          <p:nvPr/>
        </p:nvPicPr>
        <p:blipFill>
          <a:blip r:embed="rId4">
            <a:alphaModFix/>
          </a:blip>
          <a:stretch>
            <a:fillRect/>
          </a:stretch>
        </p:blipFill>
        <p:spPr>
          <a:xfrm>
            <a:off x="3583709" y="1060575"/>
            <a:ext cx="2164965" cy="1681875"/>
          </a:xfrm>
          <a:prstGeom prst="rect">
            <a:avLst/>
          </a:prstGeom>
          <a:noFill/>
          <a:ln>
            <a:noFill/>
          </a:ln>
        </p:spPr>
      </p:pic>
      <p:pic>
        <p:nvPicPr>
          <p:cNvPr id="528" name="Google Shape;528;p60"/>
          <p:cNvPicPr preferRelativeResize="0"/>
          <p:nvPr/>
        </p:nvPicPr>
        <p:blipFill>
          <a:blip r:embed="rId5">
            <a:alphaModFix/>
          </a:blip>
          <a:stretch>
            <a:fillRect/>
          </a:stretch>
        </p:blipFill>
        <p:spPr>
          <a:xfrm>
            <a:off x="6241850" y="1068985"/>
            <a:ext cx="2164975" cy="1681915"/>
          </a:xfrm>
          <a:prstGeom prst="rect">
            <a:avLst/>
          </a:prstGeom>
          <a:noFill/>
          <a:ln>
            <a:noFill/>
          </a:ln>
        </p:spPr>
      </p:pic>
      <p:pic>
        <p:nvPicPr>
          <p:cNvPr id="529" name="Google Shape;529;p60"/>
          <p:cNvPicPr preferRelativeResize="0"/>
          <p:nvPr/>
        </p:nvPicPr>
        <p:blipFill>
          <a:blip r:embed="rId6">
            <a:alphaModFix/>
          </a:blip>
          <a:stretch>
            <a:fillRect/>
          </a:stretch>
        </p:blipFill>
        <p:spPr>
          <a:xfrm>
            <a:off x="1773825" y="3147700"/>
            <a:ext cx="2369400" cy="1681875"/>
          </a:xfrm>
          <a:prstGeom prst="rect">
            <a:avLst/>
          </a:prstGeom>
          <a:noFill/>
          <a:ln>
            <a:noFill/>
          </a:ln>
        </p:spPr>
      </p:pic>
      <p:pic>
        <p:nvPicPr>
          <p:cNvPr id="530" name="Google Shape;530;p60"/>
          <p:cNvPicPr preferRelativeResize="0"/>
          <p:nvPr/>
        </p:nvPicPr>
        <p:blipFill>
          <a:blip r:embed="rId7">
            <a:alphaModFix/>
          </a:blip>
          <a:stretch>
            <a:fillRect/>
          </a:stretch>
        </p:blipFill>
        <p:spPr>
          <a:xfrm>
            <a:off x="4962200" y="3087850"/>
            <a:ext cx="2476726" cy="1741725"/>
          </a:xfrm>
          <a:prstGeom prst="rect">
            <a:avLst/>
          </a:prstGeom>
          <a:noFill/>
          <a:ln>
            <a:noFill/>
          </a:ln>
        </p:spPr>
      </p:pic>
      <p:sp>
        <p:nvSpPr>
          <p:cNvPr id="531" name="Google Shape;531;p60"/>
          <p:cNvSpPr txBox="1"/>
          <p:nvPr/>
        </p:nvSpPr>
        <p:spPr>
          <a:xfrm>
            <a:off x="322525" y="45100"/>
            <a:ext cx="22335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Results of GDP Analysis</a:t>
            </a:r>
            <a:endParaRPr b="1" sz="1200">
              <a:solidFill>
                <a:schemeClr val="dk1"/>
              </a:solidFill>
              <a:latin typeface="Newsreader"/>
              <a:ea typeface="Newsreader"/>
              <a:cs typeface="Newsreader"/>
              <a:sym typeface="Newsread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1"/>
          <p:cNvSpPr txBox="1"/>
          <p:nvPr>
            <p:ph idx="9" type="subTitle"/>
          </p:nvPr>
        </p:nvSpPr>
        <p:spPr>
          <a:xfrm>
            <a:off x="351450" y="486325"/>
            <a:ext cx="8535000" cy="409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500">
                <a:latin typeface="Newsreader Medium"/>
                <a:ea typeface="Newsreader Medium"/>
                <a:cs typeface="Newsreader Medium"/>
                <a:sym typeface="Newsreader Medium"/>
              </a:rPr>
              <a:t>Analysis of GDPs per capita produces a different set of top 5 countries. These countries are Seychelles, Equatorial Guinea, Mauritius, Gabon, and Botswana.</a:t>
            </a:r>
            <a:endParaRPr sz="1500">
              <a:latin typeface="Newsreader Medium"/>
              <a:ea typeface="Newsreader Medium"/>
              <a:cs typeface="Newsreader Medium"/>
              <a:sym typeface="Newsreader Medium"/>
            </a:endParaRPr>
          </a:p>
        </p:txBody>
      </p:sp>
      <p:pic>
        <p:nvPicPr>
          <p:cNvPr id="537" name="Google Shape;537;p61"/>
          <p:cNvPicPr preferRelativeResize="0"/>
          <p:nvPr/>
        </p:nvPicPr>
        <p:blipFill>
          <a:blip r:embed="rId3">
            <a:alphaModFix/>
          </a:blip>
          <a:stretch>
            <a:fillRect/>
          </a:stretch>
        </p:blipFill>
        <p:spPr>
          <a:xfrm>
            <a:off x="462500" y="1084575"/>
            <a:ext cx="2539601" cy="1667402"/>
          </a:xfrm>
          <a:prstGeom prst="rect">
            <a:avLst/>
          </a:prstGeom>
          <a:noFill/>
          <a:ln>
            <a:noFill/>
          </a:ln>
        </p:spPr>
      </p:pic>
      <p:pic>
        <p:nvPicPr>
          <p:cNvPr id="538" name="Google Shape;538;p61"/>
          <p:cNvPicPr preferRelativeResize="0"/>
          <p:nvPr/>
        </p:nvPicPr>
        <p:blipFill>
          <a:blip r:embed="rId4">
            <a:alphaModFix/>
          </a:blip>
          <a:stretch>
            <a:fillRect/>
          </a:stretch>
        </p:blipFill>
        <p:spPr>
          <a:xfrm>
            <a:off x="3338212" y="1076025"/>
            <a:ext cx="2651126" cy="1684535"/>
          </a:xfrm>
          <a:prstGeom prst="rect">
            <a:avLst/>
          </a:prstGeom>
          <a:noFill/>
          <a:ln>
            <a:noFill/>
          </a:ln>
        </p:spPr>
      </p:pic>
      <p:pic>
        <p:nvPicPr>
          <p:cNvPr id="539" name="Google Shape;539;p61"/>
          <p:cNvPicPr preferRelativeResize="0"/>
          <p:nvPr/>
        </p:nvPicPr>
        <p:blipFill>
          <a:blip r:embed="rId5">
            <a:alphaModFix/>
          </a:blip>
          <a:stretch>
            <a:fillRect/>
          </a:stretch>
        </p:blipFill>
        <p:spPr>
          <a:xfrm>
            <a:off x="6237075" y="1095812"/>
            <a:ext cx="2539600" cy="1681975"/>
          </a:xfrm>
          <a:prstGeom prst="rect">
            <a:avLst/>
          </a:prstGeom>
          <a:noFill/>
          <a:ln>
            <a:noFill/>
          </a:ln>
        </p:spPr>
      </p:pic>
      <p:pic>
        <p:nvPicPr>
          <p:cNvPr id="540" name="Google Shape;540;p61"/>
          <p:cNvPicPr preferRelativeResize="0"/>
          <p:nvPr/>
        </p:nvPicPr>
        <p:blipFill>
          <a:blip r:embed="rId6">
            <a:alphaModFix/>
          </a:blip>
          <a:stretch>
            <a:fillRect/>
          </a:stretch>
        </p:blipFill>
        <p:spPr>
          <a:xfrm>
            <a:off x="1600375" y="3023475"/>
            <a:ext cx="2700125" cy="1820100"/>
          </a:xfrm>
          <a:prstGeom prst="rect">
            <a:avLst/>
          </a:prstGeom>
          <a:noFill/>
          <a:ln>
            <a:noFill/>
          </a:ln>
        </p:spPr>
      </p:pic>
      <p:pic>
        <p:nvPicPr>
          <p:cNvPr id="541" name="Google Shape;541;p61"/>
          <p:cNvPicPr preferRelativeResize="0"/>
          <p:nvPr/>
        </p:nvPicPr>
        <p:blipFill>
          <a:blip r:embed="rId7">
            <a:alphaModFix/>
          </a:blip>
          <a:stretch>
            <a:fillRect/>
          </a:stretch>
        </p:blipFill>
        <p:spPr>
          <a:xfrm>
            <a:off x="4997326" y="3060475"/>
            <a:ext cx="2700126" cy="1783095"/>
          </a:xfrm>
          <a:prstGeom prst="rect">
            <a:avLst/>
          </a:prstGeom>
          <a:noFill/>
          <a:ln>
            <a:noFill/>
          </a:ln>
        </p:spPr>
      </p:pic>
      <p:sp>
        <p:nvSpPr>
          <p:cNvPr id="542" name="Google Shape;542;p61"/>
          <p:cNvSpPr txBox="1"/>
          <p:nvPr/>
        </p:nvSpPr>
        <p:spPr>
          <a:xfrm>
            <a:off x="239800" y="127825"/>
            <a:ext cx="22335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Results of GDP Analysis</a:t>
            </a:r>
            <a:endParaRPr b="1" sz="1200">
              <a:solidFill>
                <a:schemeClr val="dk1"/>
              </a:solidFill>
              <a:latin typeface="Newsreader"/>
              <a:ea typeface="Newsreader"/>
              <a:cs typeface="Newsreader"/>
              <a:sym typeface="Newsread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62"/>
          <p:cNvSpPr txBox="1"/>
          <p:nvPr>
            <p:ph idx="9" type="subTitle"/>
          </p:nvPr>
        </p:nvSpPr>
        <p:spPr>
          <a:xfrm>
            <a:off x="308250" y="414625"/>
            <a:ext cx="8414700" cy="385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400">
                <a:latin typeface="Newsreader Medium"/>
                <a:ea typeface="Newsreader Medium"/>
                <a:cs typeface="Newsreader Medium"/>
                <a:sym typeface="Newsreader Medium"/>
              </a:rPr>
              <a:t>The countries with the lowest average GDP over the last 30 years are Djibouti, Guinea-Bissau, Seychelles, Comoros, and Sao Tome and Principe.</a:t>
            </a:r>
            <a:endParaRPr sz="1500">
              <a:latin typeface="Newsreader Medium"/>
              <a:ea typeface="Newsreader Medium"/>
              <a:cs typeface="Newsreader Medium"/>
              <a:sym typeface="Newsreader Medium"/>
            </a:endParaRPr>
          </a:p>
        </p:txBody>
      </p:sp>
      <p:pic>
        <p:nvPicPr>
          <p:cNvPr id="548" name="Google Shape;548;p62"/>
          <p:cNvPicPr preferRelativeResize="0"/>
          <p:nvPr/>
        </p:nvPicPr>
        <p:blipFill>
          <a:blip r:embed="rId3">
            <a:alphaModFix/>
          </a:blip>
          <a:stretch>
            <a:fillRect/>
          </a:stretch>
        </p:blipFill>
        <p:spPr>
          <a:xfrm>
            <a:off x="597000" y="962288"/>
            <a:ext cx="2466300" cy="1784068"/>
          </a:xfrm>
          <a:prstGeom prst="rect">
            <a:avLst/>
          </a:prstGeom>
          <a:noFill/>
          <a:ln>
            <a:noFill/>
          </a:ln>
        </p:spPr>
      </p:pic>
      <p:pic>
        <p:nvPicPr>
          <p:cNvPr id="549" name="Google Shape;549;p62"/>
          <p:cNvPicPr preferRelativeResize="0"/>
          <p:nvPr/>
        </p:nvPicPr>
        <p:blipFill>
          <a:blip r:embed="rId4">
            <a:alphaModFix/>
          </a:blip>
          <a:stretch>
            <a:fillRect/>
          </a:stretch>
        </p:blipFill>
        <p:spPr>
          <a:xfrm>
            <a:off x="3459975" y="1003350"/>
            <a:ext cx="2466299" cy="1784075"/>
          </a:xfrm>
          <a:prstGeom prst="rect">
            <a:avLst/>
          </a:prstGeom>
          <a:noFill/>
          <a:ln>
            <a:noFill/>
          </a:ln>
        </p:spPr>
      </p:pic>
      <p:pic>
        <p:nvPicPr>
          <p:cNvPr id="550" name="Google Shape;550;p62"/>
          <p:cNvPicPr preferRelativeResize="0"/>
          <p:nvPr/>
        </p:nvPicPr>
        <p:blipFill>
          <a:blip r:embed="rId5">
            <a:alphaModFix/>
          </a:blip>
          <a:stretch>
            <a:fillRect/>
          </a:stretch>
        </p:blipFill>
        <p:spPr>
          <a:xfrm>
            <a:off x="6207500" y="961550"/>
            <a:ext cx="2515451" cy="1785538"/>
          </a:xfrm>
          <a:prstGeom prst="rect">
            <a:avLst/>
          </a:prstGeom>
          <a:noFill/>
          <a:ln>
            <a:noFill/>
          </a:ln>
        </p:spPr>
      </p:pic>
      <p:pic>
        <p:nvPicPr>
          <p:cNvPr id="551" name="Google Shape;551;p62"/>
          <p:cNvPicPr preferRelativeResize="0"/>
          <p:nvPr/>
        </p:nvPicPr>
        <p:blipFill>
          <a:blip r:embed="rId6">
            <a:alphaModFix/>
          </a:blip>
          <a:stretch>
            <a:fillRect/>
          </a:stretch>
        </p:blipFill>
        <p:spPr>
          <a:xfrm>
            <a:off x="1805575" y="3033500"/>
            <a:ext cx="2515458" cy="1808099"/>
          </a:xfrm>
          <a:prstGeom prst="rect">
            <a:avLst/>
          </a:prstGeom>
          <a:noFill/>
          <a:ln>
            <a:noFill/>
          </a:ln>
        </p:spPr>
      </p:pic>
      <p:pic>
        <p:nvPicPr>
          <p:cNvPr id="552" name="Google Shape;552;p62"/>
          <p:cNvPicPr preferRelativeResize="0"/>
          <p:nvPr/>
        </p:nvPicPr>
        <p:blipFill>
          <a:blip r:embed="rId7">
            <a:alphaModFix/>
          </a:blip>
          <a:stretch>
            <a:fillRect/>
          </a:stretch>
        </p:blipFill>
        <p:spPr>
          <a:xfrm>
            <a:off x="5024350" y="3033500"/>
            <a:ext cx="2604450" cy="1808099"/>
          </a:xfrm>
          <a:prstGeom prst="rect">
            <a:avLst/>
          </a:prstGeom>
          <a:noFill/>
          <a:ln>
            <a:noFill/>
          </a:ln>
        </p:spPr>
      </p:pic>
      <p:sp>
        <p:nvSpPr>
          <p:cNvPr id="553" name="Google Shape;553;p62"/>
          <p:cNvSpPr txBox="1"/>
          <p:nvPr/>
        </p:nvSpPr>
        <p:spPr>
          <a:xfrm>
            <a:off x="235325" y="86250"/>
            <a:ext cx="22335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Results of GDP Analysis</a:t>
            </a:r>
            <a:endParaRPr b="1" sz="1200">
              <a:solidFill>
                <a:schemeClr val="dk1"/>
              </a:solidFill>
              <a:latin typeface="Newsreader"/>
              <a:ea typeface="Newsreader"/>
              <a:cs typeface="Newsreader"/>
              <a:sym typeface="Newsread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63"/>
          <p:cNvSpPr txBox="1"/>
          <p:nvPr>
            <p:ph idx="9" type="subTitle"/>
          </p:nvPr>
        </p:nvSpPr>
        <p:spPr>
          <a:xfrm>
            <a:off x="357600" y="411775"/>
            <a:ext cx="8522700" cy="321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400">
                <a:latin typeface="Newsreader Medium"/>
                <a:ea typeface="Newsreader Medium"/>
                <a:cs typeface="Newsreader Medium"/>
                <a:sym typeface="Newsreader Medium"/>
              </a:rPr>
              <a:t>The countries with the lowest GDPs per capita in the last 30 years </a:t>
            </a:r>
            <a:r>
              <a:rPr lang="en" sz="1400">
                <a:latin typeface="Newsreader Medium"/>
                <a:ea typeface="Newsreader Medium"/>
                <a:cs typeface="Newsreader Medium"/>
                <a:sym typeface="Newsreader Medium"/>
              </a:rPr>
              <a:t>are</a:t>
            </a:r>
            <a:r>
              <a:rPr lang="en" sz="1400">
                <a:latin typeface="Newsreader Medium"/>
                <a:ea typeface="Newsreader Medium"/>
                <a:cs typeface="Newsreader Medium"/>
                <a:sym typeface="Newsreader Medium"/>
              </a:rPr>
              <a:t> the Central African Republic, </a:t>
            </a:r>
            <a:r>
              <a:rPr lang="en" sz="1400">
                <a:latin typeface="Newsreader Medium"/>
                <a:ea typeface="Newsreader Medium"/>
                <a:cs typeface="Newsreader Medium"/>
                <a:sym typeface="Newsreader Medium"/>
              </a:rPr>
              <a:t>Ethiopia, Mozambique, Liberia, and Burundi.</a:t>
            </a:r>
            <a:endParaRPr sz="1400">
              <a:latin typeface="Newsreader Medium"/>
              <a:ea typeface="Newsreader Medium"/>
              <a:cs typeface="Newsreader Medium"/>
              <a:sym typeface="Newsreader Medium"/>
            </a:endParaRPr>
          </a:p>
        </p:txBody>
      </p:sp>
      <p:pic>
        <p:nvPicPr>
          <p:cNvPr id="559" name="Google Shape;559;p63"/>
          <p:cNvPicPr preferRelativeResize="0"/>
          <p:nvPr/>
        </p:nvPicPr>
        <p:blipFill>
          <a:blip r:embed="rId3">
            <a:alphaModFix/>
          </a:blip>
          <a:stretch>
            <a:fillRect/>
          </a:stretch>
        </p:blipFill>
        <p:spPr>
          <a:xfrm>
            <a:off x="526650" y="1061075"/>
            <a:ext cx="2628000" cy="1668650"/>
          </a:xfrm>
          <a:prstGeom prst="rect">
            <a:avLst/>
          </a:prstGeom>
          <a:noFill/>
          <a:ln>
            <a:noFill/>
          </a:ln>
        </p:spPr>
      </p:pic>
      <p:pic>
        <p:nvPicPr>
          <p:cNvPr id="560" name="Google Shape;560;p63"/>
          <p:cNvPicPr preferRelativeResize="0"/>
          <p:nvPr/>
        </p:nvPicPr>
        <p:blipFill>
          <a:blip r:embed="rId4">
            <a:alphaModFix/>
          </a:blip>
          <a:stretch>
            <a:fillRect/>
          </a:stretch>
        </p:blipFill>
        <p:spPr>
          <a:xfrm>
            <a:off x="3464500" y="1061075"/>
            <a:ext cx="2524849" cy="1668650"/>
          </a:xfrm>
          <a:prstGeom prst="rect">
            <a:avLst/>
          </a:prstGeom>
          <a:noFill/>
          <a:ln>
            <a:noFill/>
          </a:ln>
        </p:spPr>
      </p:pic>
      <p:pic>
        <p:nvPicPr>
          <p:cNvPr id="561" name="Google Shape;561;p63"/>
          <p:cNvPicPr preferRelativeResize="0"/>
          <p:nvPr/>
        </p:nvPicPr>
        <p:blipFill>
          <a:blip r:embed="rId5">
            <a:alphaModFix/>
          </a:blip>
          <a:stretch>
            <a:fillRect/>
          </a:stretch>
        </p:blipFill>
        <p:spPr>
          <a:xfrm>
            <a:off x="6148675" y="1066100"/>
            <a:ext cx="2628000" cy="1677059"/>
          </a:xfrm>
          <a:prstGeom prst="rect">
            <a:avLst/>
          </a:prstGeom>
          <a:noFill/>
          <a:ln>
            <a:noFill/>
          </a:ln>
        </p:spPr>
      </p:pic>
      <p:pic>
        <p:nvPicPr>
          <p:cNvPr id="562" name="Google Shape;562;p63"/>
          <p:cNvPicPr preferRelativeResize="0"/>
          <p:nvPr/>
        </p:nvPicPr>
        <p:blipFill>
          <a:blip r:embed="rId6">
            <a:alphaModFix/>
          </a:blip>
          <a:stretch>
            <a:fillRect/>
          </a:stretch>
        </p:blipFill>
        <p:spPr>
          <a:xfrm>
            <a:off x="5110550" y="3075574"/>
            <a:ext cx="2715350" cy="1838516"/>
          </a:xfrm>
          <a:prstGeom prst="rect">
            <a:avLst/>
          </a:prstGeom>
          <a:noFill/>
          <a:ln>
            <a:noFill/>
          </a:ln>
        </p:spPr>
      </p:pic>
      <p:pic>
        <p:nvPicPr>
          <p:cNvPr id="563" name="Google Shape;563;p63"/>
          <p:cNvPicPr preferRelativeResize="0"/>
          <p:nvPr/>
        </p:nvPicPr>
        <p:blipFill>
          <a:blip r:embed="rId7">
            <a:alphaModFix/>
          </a:blip>
          <a:stretch>
            <a:fillRect/>
          </a:stretch>
        </p:blipFill>
        <p:spPr>
          <a:xfrm>
            <a:off x="1796975" y="3072817"/>
            <a:ext cx="2715349" cy="1844008"/>
          </a:xfrm>
          <a:prstGeom prst="rect">
            <a:avLst/>
          </a:prstGeom>
          <a:noFill/>
          <a:ln>
            <a:noFill/>
          </a:ln>
        </p:spPr>
      </p:pic>
      <p:sp>
        <p:nvSpPr>
          <p:cNvPr id="564" name="Google Shape;564;p63"/>
          <p:cNvSpPr txBox="1"/>
          <p:nvPr/>
        </p:nvSpPr>
        <p:spPr>
          <a:xfrm>
            <a:off x="284925" y="53275"/>
            <a:ext cx="22335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Newsreader"/>
                <a:ea typeface="Newsreader"/>
                <a:cs typeface="Newsreader"/>
                <a:sym typeface="Newsreader"/>
              </a:rPr>
              <a:t>Results of GDP Analysis</a:t>
            </a:r>
            <a:endParaRPr b="1" sz="1200">
              <a:solidFill>
                <a:schemeClr val="dk1"/>
              </a:solidFill>
              <a:latin typeface="Newsreader"/>
              <a:ea typeface="Newsreader"/>
              <a:cs typeface="Newsreader"/>
              <a:sym typeface="Newsread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usiness Plan Presentation">
  <a:themeElements>
    <a:clrScheme name="Simple Light">
      <a:dk1>
        <a:srgbClr val="F9F9F9"/>
      </a:dk1>
      <a:lt1>
        <a:srgbClr val="183C40"/>
      </a:lt1>
      <a:dk2>
        <a:srgbClr val="20494D"/>
      </a:dk2>
      <a:lt2>
        <a:srgbClr val="799DA7"/>
      </a:lt2>
      <a:accent1>
        <a:srgbClr val="B0D5CD"/>
      </a:accent1>
      <a:accent2>
        <a:srgbClr val="A6DAEA"/>
      </a:accent2>
      <a:accent3>
        <a:srgbClr val="B78D43"/>
      </a:accent3>
      <a:accent4>
        <a:srgbClr val="9AA864"/>
      </a:accent4>
      <a:accent5>
        <a:srgbClr val="426345"/>
      </a:accent5>
      <a:accent6>
        <a:srgbClr val="DCDCDC"/>
      </a:accent6>
      <a:hlink>
        <a:srgbClr val="B0D5C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